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1"/>
  </p:notesMasterIdLst>
  <p:sldIdLst>
    <p:sldId id="256" r:id="rId2"/>
    <p:sldId id="311" r:id="rId3"/>
    <p:sldId id="312" r:id="rId4"/>
    <p:sldId id="314" r:id="rId5"/>
    <p:sldId id="257" r:id="rId6"/>
    <p:sldId id="295" r:id="rId7"/>
    <p:sldId id="259" r:id="rId8"/>
    <p:sldId id="302" r:id="rId9"/>
    <p:sldId id="301" r:id="rId10"/>
    <p:sldId id="278" r:id="rId11"/>
    <p:sldId id="296" r:id="rId12"/>
    <p:sldId id="297" r:id="rId13"/>
    <p:sldId id="298" r:id="rId14"/>
    <p:sldId id="299" r:id="rId15"/>
    <p:sldId id="300" r:id="rId16"/>
    <p:sldId id="319" r:id="rId17"/>
    <p:sldId id="310" r:id="rId18"/>
    <p:sldId id="260" r:id="rId19"/>
    <p:sldId id="261" r:id="rId20"/>
    <p:sldId id="315" r:id="rId21"/>
    <p:sldId id="303" r:id="rId22"/>
    <p:sldId id="304" r:id="rId23"/>
    <p:sldId id="313" r:id="rId24"/>
    <p:sldId id="309" r:id="rId25"/>
    <p:sldId id="306" r:id="rId26"/>
    <p:sldId id="294" r:id="rId27"/>
    <p:sldId id="317" r:id="rId28"/>
    <p:sldId id="307" r:id="rId29"/>
    <p:sldId id="316" r:id="rId30"/>
  </p:sldIdLst>
  <p:sldSz cx="9144000" cy="5143500" type="screen16x9"/>
  <p:notesSz cx="6858000" cy="9144000"/>
  <p:embeddedFontLst>
    <p:embeddedFont>
      <p:font typeface="Dosis" pitchFamily="2" charset="0"/>
      <p:regular r:id="rId32"/>
      <p:bold r:id="rId33"/>
    </p:embeddedFont>
    <p:embeddedFont>
      <p:font typeface="Dosis ExtraLight" pitchFamily="2" charset="0"/>
      <p:regular r:id="rId34"/>
      <p:bold r:id="rId35"/>
    </p:embeddedFont>
    <p:embeddedFont>
      <p:font typeface="Montserrat" panose="00000500000000000000" pitchFamily="2" charset="0"/>
      <p:regular r:id="rId36"/>
      <p:bold r:id="rId37"/>
      <p:italic r:id="rId38"/>
      <p:boldItalic r:id="rId39"/>
    </p:embeddedFont>
    <p:embeddedFont>
      <p:font typeface="MV Boli" panose="02000500030200090000" pitchFamily="2" charset="0"/>
      <p:regular r:id="rId40"/>
    </p:embeddedFont>
    <p:embeddedFont>
      <p:font typeface="Titillium Web" panose="00000500000000000000" pitchFamily="2" charset="0"/>
      <p:regular r:id="rId41"/>
      <p:bold r:id="rId42"/>
      <p:italic r:id="rId43"/>
      <p:boldItalic r:id="rId44"/>
    </p:embeddedFont>
    <p:embeddedFont>
      <p:font typeface="Titillium Web Light" panose="000004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8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24753E-8A85-4BEE-97E2-441CDA198357}">
  <a:tblStyle styleId="{0F24753E-8A85-4BEE-97E2-441CDA19835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A787F38-7B79-44E3-ACA7-109338EB0D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48101" autoAdjust="0"/>
  </p:normalViewPr>
  <p:slideViewPr>
    <p:cSldViewPr snapToGrid="0">
      <p:cViewPr varScale="1">
        <p:scale>
          <a:sx n="55" d="100"/>
          <a:sy n="55" d="100"/>
        </p:scale>
        <p:origin x="2700" y="6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91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600" b="0" dirty="0"/>
              <a:t>At the previous D5 Meeting of The Societies</a:t>
            </a:r>
            <a:r>
              <a:rPr lang="en-US" sz="1600" b="0" dirty="0"/>
              <a:t>, I was asked to present how to create content, particularly a how-to video. Instead of doing that, I thought I would focus on something that most people overlook and can make the difference between having a successful content channel and receiving take-down notices or getting sued.</a:t>
            </a:r>
            <a:r>
              <a:rPr lang="en-CA" sz="1600" b="0" dirty="0"/>
              <a:t> That means Copyrights.</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5"/>
        <p:cNvGrpSpPr/>
        <p:nvPr/>
      </p:nvGrpSpPr>
      <p:grpSpPr>
        <a:xfrm>
          <a:off x="0" y="0"/>
          <a:ext cx="0" cy="0"/>
          <a:chOff x="0" y="0"/>
          <a:chExt cx="0" cy="0"/>
        </a:xfrm>
      </p:grpSpPr>
      <p:sp>
        <p:nvSpPr>
          <p:cNvPr id="4056" name="Google Shape;4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7" name="Google Shape;4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So, let's learn a bit more about Creative Commons.</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It consists of 5 different elements which, when combined, make up the 7 licenses.</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Those elements are,</a:t>
            </a:r>
          </a:p>
          <a:p>
            <a:pPr marL="0" lvl="0" indent="0" algn="l" rtl="0">
              <a:spcBef>
                <a:spcPts val="0"/>
              </a:spcBef>
              <a:spcAft>
                <a:spcPts val="0"/>
              </a:spcAft>
              <a:buNone/>
            </a:pPr>
            <a:endParaRPr lang="en-CA" sz="1600" i="1" dirty="0"/>
          </a:p>
          <a:p>
            <a:pPr marL="0" lvl="0" indent="0" algn="l" rtl="0">
              <a:spcBef>
                <a:spcPts val="0"/>
              </a:spcBef>
              <a:spcAft>
                <a:spcPts val="0"/>
              </a:spcAft>
              <a:buNone/>
            </a:pPr>
            <a:r>
              <a:rPr lang="en-CA" sz="1600" i="1" dirty="0"/>
              <a:t>(NEXT SLIDE)</a:t>
            </a:r>
            <a:endParaRPr sz="1600" i="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5"/>
        <p:cNvGrpSpPr/>
        <p:nvPr/>
      </p:nvGrpSpPr>
      <p:grpSpPr>
        <a:xfrm>
          <a:off x="0" y="0"/>
          <a:ext cx="0" cy="0"/>
          <a:chOff x="0" y="0"/>
          <a:chExt cx="0" cy="0"/>
        </a:xfrm>
      </p:grpSpPr>
      <p:sp>
        <p:nvSpPr>
          <p:cNvPr id="4056" name="Google Shape;4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7" name="Google Shape;4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Attribution means they must give you credit for your content. This is generally done by linking back to your original content or declaring it’s source.</a:t>
            </a:r>
            <a:endParaRPr sz="1600" dirty="0"/>
          </a:p>
        </p:txBody>
      </p:sp>
    </p:spTree>
    <p:extLst>
      <p:ext uri="{BB962C8B-B14F-4D97-AF65-F5344CB8AC3E}">
        <p14:creationId xmlns:p14="http://schemas.microsoft.com/office/powerpoint/2010/main" val="2544434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5"/>
        <p:cNvGrpSpPr/>
        <p:nvPr/>
      </p:nvGrpSpPr>
      <p:grpSpPr>
        <a:xfrm>
          <a:off x="0" y="0"/>
          <a:ext cx="0" cy="0"/>
          <a:chOff x="0" y="0"/>
          <a:chExt cx="0" cy="0"/>
        </a:xfrm>
      </p:grpSpPr>
      <p:sp>
        <p:nvSpPr>
          <p:cNvPr id="4056" name="Google Shape;4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7" name="Google Shape;4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Share Alike means if they use your content in their content, they must share their content under the same Creative Commons license as yours.</a:t>
            </a:r>
            <a:endParaRPr sz="1600" dirty="0"/>
          </a:p>
        </p:txBody>
      </p:sp>
    </p:spTree>
    <p:extLst>
      <p:ext uri="{BB962C8B-B14F-4D97-AF65-F5344CB8AC3E}">
        <p14:creationId xmlns:p14="http://schemas.microsoft.com/office/powerpoint/2010/main" val="2681861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5"/>
        <p:cNvGrpSpPr/>
        <p:nvPr/>
      </p:nvGrpSpPr>
      <p:grpSpPr>
        <a:xfrm>
          <a:off x="0" y="0"/>
          <a:ext cx="0" cy="0"/>
          <a:chOff x="0" y="0"/>
          <a:chExt cx="0" cy="0"/>
        </a:xfrm>
      </p:grpSpPr>
      <p:sp>
        <p:nvSpPr>
          <p:cNvPr id="4056" name="Google Shape;4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7" name="Google Shape;4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Non-Commercial means exactly that. They can’t use your content in any commercial project, broadcast, or performance.</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This could include an OHA speaker who uses your content in their presentation if they are being paid.</a:t>
            </a:r>
            <a:endParaRPr sz="1600" dirty="0"/>
          </a:p>
        </p:txBody>
      </p:sp>
    </p:spTree>
    <p:extLst>
      <p:ext uri="{BB962C8B-B14F-4D97-AF65-F5344CB8AC3E}">
        <p14:creationId xmlns:p14="http://schemas.microsoft.com/office/powerpoint/2010/main" val="1146744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5"/>
        <p:cNvGrpSpPr/>
        <p:nvPr/>
      </p:nvGrpSpPr>
      <p:grpSpPr>
        <a:xfrm>
          <a:off x="0" y="0"/>
          <a:ext cx="0" cy="0"/>
          <a:chOff x="0" y="0"/>
          <a:chExt cx="0" cy="0"/>
        </a:xfrm>
      </p:grpSpPr>
      <p:sp>
        <p:nvSpPr>
          <p:cNvPr id="4056" name="Google Shape;4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7" name="Google Shape;4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This one means they cannot modify, chop up, sample, or change your content. It must be used unmodified in its entirety.</a:t>
            </a:r>
            <a:endParaRPr sz="1600" dirty="0"/>
          </a:p>
        </p:txBody>
      </p:sp>
    </p:spTree>
    <p:extLst>
      <p:ext uri="{BB962C8B-B14F-4D97-AF65-F5344CB8AC3E}">
        <p14:creationId xmlns:p14="http://schemas.microsoft.com/office/powerpoint/2010/main" val="1354114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5"/>
        <p:cNvGrpSpPr/>
        <p:nvPr/>
      </p:nvGrpSpPr>
      <p:grpSpPr>
        <a:xfrm>
          <a:off x="0" y="0"/>
          <a:ext cx="0" cy="0"/>
          <a:chOff x="0" y="0"/>
          <a:chExt cx="0" cy="0"/>
        </a:xfrm>
      </p:grpSpPr>
      <p:sp>
        <p:nvSpPr>
          <p:cNvPr id="4056" name="Google Shape;4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7" name="Google Shape;4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And of course, CC Zero or “Public Domain” means you have waived your copyrights and have entered your content into the public domain.</a:t>
            </a:r>
            <a:endParaRPr sz="1600" dirty="0"/>
          </a:p>
        </p:txBody>
      </p:sp>
    </p:spTree>
    <p:extLst>
      <p:ext uri="{BB962C8B-B14F-4D97-AF65-F5344CB8AC3E}">
        <p14:creationId xmlns:p14="http://schemas.microsoft.com/office/powerpoint/2010/main" val="625044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8">
          <a:extLst>
            <a:ext uri="{FF2B5EF4-FFF2-40B4-BE49-F238E27FC236}">
              <a16:creationId xmlns:a16="http://schemas.microsoft.com/office/drawing/2014/main" id="{1B7DF55B-B060-4177-5CED-2B56AEDC38B6}"/>
            </a:ext>
          </a:extLst>
        </p:cNvPr>
        <p:cNvGrpSpPr/>
        <p:nvPr/>
      </p:nvGrpSpPr>
      <p:grpSpPr>
        <a:xfrm>
          <a:off x="0" y="0"/>
          <a:ext cx="0" cy="0"/>
          <a:chOff x="0" y="0"/>
          <a:chExt cx="0" cy="0"/>
        </a:xfrm>
      </p:grpSpPr>
      <p:sp>
        <p:nvSpPr>
          <p:cNvPr id="3919" name="Google Shape;3919;g35f391192_065:notes">
            <a:extLst>
              <a:ext uri="{FF2B5EF4-FFF2-40B4-BE49-F238E27FC236}">
                <a16:creationId xmlns:a16="http://schemas.microsoft.com/office/drawing/2014/main" id="{E8DC0E65-18B5-375B-ADCC-65D87A724B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0" name="Google Shape;3920;g35f391192_065:notes">
            <a:extLst>
              <a:ext uri="{FF2B5EF4-FFF2-40B4-BE49-F238E27FC236}">
                <a16:creationId xmlns:a16="http://schemas.microsoft.com/office/drawing/2014/main" id="{716768C7-DDFF-E081-C98F-A7CBB37075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And here are the seven licenses and their graphic representations.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6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CA" sz="1200" b="1" i="1" u="none" strike="noStrike" kern="0" cap="none" spc="0" normalizeH="0" baseline="0" noProof="0" dirty="0">
                <a:ln>
                  <a:noFill/>
                </a:ln>
                <a:solidFill>
                  <a:srgbClr val="FFFF00"/>
                </a:solidFill>
                <a:effectLst/>
                <a:highlight>
                  <a:srgbClr val="00FFFF"/>
                </a:highlight>
                <a:uLnTx/>
                <a:uFillTx/>
                <a:latin typeface="Arial"/>
                <a:cs typeface="Arial"/>
                <a:sym typeface="Arial"/>
              </a:rPr>
              <a:t>(Mouse out)</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Attribution</a:t>
            </a:r>
          </a:p>
          <a:p>
            <a:pPr marL="0" lvl="0" indent="0" algn="l" rtl="0">
              <a:spcBef>
                <a:spcPts val="0"/>
              </a:spcBef>
              <a:spcAft>
                <a:spcPts val="0"/>
              </a:spcAft>
              <a:buNone/>
            </a:pPr>
            <a:r>
              <a:rPr lang="en-CA" sz="1600" dirty="0"/>
              <a:t>Attribution, Share Alike</a:t>
            </a:r>
          </a:p>
          <a:p>
            <a:pPr marL="0" lvl="0" indent="0" algn="l" rtl="0">
              <a:spcBef>
                <a:spcPts val="0"/>
              </a:spcBef>
              <a:spcAft>
                <a:spcPts val="0"/>
              </a:spcAft>
              <a:buNone/>
            </a:pPr>
            <a:r>
              <a:rPr lang="en-CA" sz="1600" dirty="0"/>
              <a:t>Attribution, Non-commercial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600" dirty="0"/>
              <a:t>Attribution, Non-commercial, Share Alike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600" dirty="0"/>
              <a:t>Attribution, No Derivatives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600" dirty="0"/>
              <a:t>Attribution, Non-commercial, No Derivatives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600" dirty="0"/>
              <a:t>And CC-Zero or Public Domain.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6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600" dirty="0"/>
              <a:t>Notice that every one of them contains Attribution except CC0.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dirty="0"/>
          </a:p>
          <a:p>
            <a:pPr marL="0" lvl="0" indent="0" algn="l" rtl="0">
              <a:spcBef>
                <a:spcPts val="0"/>
              </a:spcBef>
              <a:spcAft>
                <a:spcPts val="0"/>
              </a:spcAft>
              <a:buNone/>
            </a:pPr>
            <a:endParaRPr lang="en-CA"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39724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8"/>
        <p:cNvGrpSpPr/>
        <p:nvPr/>
      </p:nvGrpSpPr>
      <p:grpSpPr>
        <a:xfrm>
          <a:off x="0" y="0"/>
          <a:ext cx="0" cy="0"/>
          <a:chOff x="0" y="0"/>
          <a:chExt cx="0" cy="0"/>
        </a:xfrm>
      </p:grpSpPr>
      <p:sp>
        <p:nvSpPr>
          <p:cNvPr id="3919" name="Google Shape;391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0" name="Google Shape;392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So how do you declare a CC license and give credit to other content such as images, video clips, or music that you may have used in your project?</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Here is how I do it in the credits at the end of each of my videos. I also have it posted on my website and other platforms such as YouTube.</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200" b="1" i="1" dirty="0">
                <a:solidFill>
                  <a:srgbClr val="FFFF00"/>
                </a:solidFill>
                <a:highlight>
                  <a:srgbClr val="00FFFF"/>
                </a:highlight>
              </a:rPr>
              <a:t>(Mouse out)</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You can see I’ve given credit to the music I’ve used in the video as well as its source. </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I’ve also declared my own CC-A-NC-ND-SA license and the year of creation.</a:t>
            </a:r>
            <a:endParaRPr sz="1600" dirty="0"/>
          </a:p>
        </p:txBody>
      </p:sp>
    </p:spTree>
    <p:extLst>
      <p:ext uri="{BB962C8B-B14F-4D97-AF65-F5344CB8AC3E}">
        <p14:creationId xmlns:p14="http://schemas.microsoft.com/office/powerpoint/2010/main" val="3411102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0"/>
        <p:cNvGrpSpPr/>
        <p:nvPr/>
      </p:nvGrpSpPr>
      <p:grpSpPr>
        <a:xfrm>
          <a:off x="0" y="0"/>
          <a:ext cx="0" cy="0"/>
          <a:chOff x="0" y="0"/>
          <a:chExt cx="0" cy="0"/>
        </a:xfrm>
      </p:grpSpPr>
      <p:sp>
        <p:nvSpPr>
          <p:cNvPr id="3861" name="Google Shape;386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2" name="Google Shape;386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All Creative Commons licenses once declared cannot be changed or revoked. </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Basically, if I find an image or piece of music and the license allows me to use it, I don’t have to worry about the creator changing the license later and then suing me.</a:t>
            </a:r>
            <a:endParaRPr sz="16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600" dirty="0"/>
              <a:t>The CreativeCommons.org website has all the info you would ever want </a:t>
            </a:r>
            <a:r>
              <a:rPr kumimoji="0" lang="en-CA" sz="1200" b="1" i="1" u="none" strike="noStrike" kern="0" cap="none" spc="0" normalizeH="0" baseline="0" noProof="0" dirty="0">
                <a:ln>
                  <a:noFill/>
                </a:ln>
                <a:solidFill>
                  <a:srgbClr val="FFFF00"/>
                </a:solidFill>
                <a:effectLst/>
                <a:highlight>
                  <a:srgbClr val="00FFFF"/>
                </a:highlight>
                <a:uLnTx/>
                <a:uFillTx/>
                <a:latin typeface="Arial"/>
                <a:cs typeface="Arial"/>
                <a:sym typeface="Arial"/>
              </a:rPr>
              <a:t>(</a:t>
            </a:r>
            <a:r>
              <a:rPr kumimoji="0" lang="en-CA" sz="1200" b="1" i="1" u="none" strike="noStrike" kern="0" cap="none" spc="0" normalizeH="0" baseline="0" noProof="0" dirty="0" err="1">
                <a:ln>
                  <a:noFill/>
                </a:ln>
                <a:solidFill>
                  <a:srgbClr val="FFFF00"/>
                </a:solidFill>
                <a:effectLst/>
                <a:highlight>
                  <a:srgbClr val="00FFFF"/>
                </a:highlight>
                <a:uLnTx/>
                <a:uFillTx/>
                <a:latin typeface="Arial"/>
                <a:cs typeface="Arial"/>
                <a:sym typeface="Arial"/>
              </a:rPr>
              <a:t>Mouseout</a:t>
            </a:r>
            <a:r>
              <a:rPr kumimoji="0" lang="en-CA" sz="1200" b="1" i="1" u="none" strike="noStrike" kern="0" cap="none" spc="0" normalizeH="0" baseline="0" noProof="0" dirty="0">
                <a:ln>
                  <a:noFill/>
                </a:ln>
                <a:solidFill>
                  <a:srgbClr val="FFFF00"/>
                </a:solidFill>
                <a:effectLst/>
                <a:highlight>
                  <a:srgbClr val="00FFFF"/>
                </a:highlight>
                <a:uLnTx/>
                <a:uFillTx/>
                <a:latin typeface="Arial"/>
                <a:cs typeface="Arial"/>
                <a:sym typeface="Arial"/>
              </a:rPr>
              <a:t>)</a:t>
            </a:r>
            <a:r>
              <a:rPr lang="en-CA" sz="1600" dirty="0"/>
              <a:t> and in the “Licenses And Tools” section.</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i="1" dirty="0"/>
              <a:t>(NEXT SLIDE)</a:t>
            </a:r>
            <a:endParaRPr sz="1600"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lvl="0" indent="0" algn="l" rtl="0">
              <a:spcBef>
                <a:spcPts val="0"/>
              </a:spcBef>
              <a:spcAft>
                <a:spcPts val="0"/>
              </a:spcAft>
              <a:buNone/>
            </a:pPr>
            <a:r>
              <a:rPr lang="en-CA" dirty="0"/>
              <a:t> </a:t>
            </a:r>
            <a:r>
              <a:rPr lang="en-CA" sz="1600" dirty="0"/>
              <a:t>What I have done is create some content which I've posted on the Greater Toronto Water Garden Horticultural Society’s YouTube channel. </a:t>
            </a:r>
          </a:p>
          <a:p>
            <a:pPr marL="0" lvl="0" indent="0" algn="l" rtl="0">
              <a:spcBef>
                <a:spcPts val="0"/>
              </a:spcBef>
              <a:spcAft>
                <a:spcPts val="0"/>
              </a:spcAft>
              <a:buNone/>
            </a:pPr>
            <a:endParaRPr lang="en-CA" sz="16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CA" sz="1200" b="1" i="1" u="none" strike="noStrike" kern="0" cap="none" spc="0" normalizeH="0" baseline="0" noProof="0" dirty="0">
                <a:ln>
                  <a:noFill/>
                </a:ln>
                <a:solidFill>
                  <a:srgbClr val="FFFF00"/>
                </a:solidFill>
                <a:effectLst/>
                <a:highlight>
                  <a:srgbClr val="00FFFF"/>
                </a:highlight>
                <a:uLnTx/>
                <a:uFillTx/>
                <a:latin typeface="Arial"/>
                <a:cs typeface="Arial"/>
                <a:sym typeface="Arial"/>
              </a:rPr>
              <a:t>(Mouse out)</a:t>
            </a:r>
          </a:p>
          <a:p>
            <a:pPr marL="0" lvl="0" indent="0" algn="l" rtl="0">
              <a:spcBef>
                <a:spcPts val="0"/>
              </a:spcBef>
              <a:spcAft>
                <a:spcPts val="0"/>
              </a:spcAft>
              <a:buNone/>
            </a:pPr>
            <a:endParaRPr lang="en-CA" sz="1600" dirty="0"/>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If you go to our website at onwatergarden.com and click on the YouTube badge,</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i="1" dirty="0"/>
              <a:t>(NEXT SLIDE).</a:t>
            </a:r>
            <a:endParaRPr sz="1600" i="1" dirty="0"/>
          </a:p>
        </p:txBody>
      </p:sp>
    </p:spTree>
    <p:extLst>
      <p:ext uri="{BB962C8B-B14F-4D97-AF65-F5344CB8AC3E}">
        <p14:creationId xmlns:p14="http://schemas.microsoft.com/office/powerpoint/2010/main" val="3708277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You will find a license chooser.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600" b="1" i="1" dirty="0">
              <a:solidFill>
                <a:srgbClr val="FFFF00"/>
              </a:solidFill>
              <a:highlight>
                <a:srgbClr val="00FFFF"/>
              </a:highligh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CA" sz="1200" b="1" i="1" u="none" strike="noStrike" kern="0" cap="none" spc="0" normalizeH="0" baseline="0" noProof="0" dirty="0">
                <a:ln>
                  <a:noFill/>
                </a:ln>
                <a:solidFill>
                  <a:srgbClr val="FFFF00"/>
                </a:solidFill>
                <a:effectLst/>
                <a:highlight>
                  <a:srgbClr val="00FFFF"/>
                </a:highlight>
                <a:uLnTx/>
                <a:uFillTx/>
                <a:latin typeface="Arial"/>
                <a:cs typeface="Arial"/>
                <a:sym typeface="Arial"/>
              </a:rPr>
              <a:t>(Mouse out)</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You simply answer a series of questions.</a:t>
            </a:r>
            <a:endParaRPr sz="1600" dirty="0"/>
          </a:p>
        </p:txBody>
      </p:sp>
    </p:spTree>
    <p:extLst>
      <p:ext uri="{BB962C8B-B14F-4D97-AF65-F5344CB8AC3E}">
        <p14:creationId xmlns:p14="http://schemas.microsoft.com/office/powerpoint/2010/main" val="3144200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CA" sz="1200" b="1" i="1" u="none" strike="noStrike" kern="0" cap="none" spc="0" normalizeH="0" baseline="0" noProof="0" dirty="0">
                <a:ln>
                  <a:noFill/>
                </a:ln>
                <a:solidFill>
                  <a:srgbClr val="FFFF00"/>
                </a:solidFill>
                <a:effectLst/>
                <a:highlight>
                  <a:srgbClr val="00FFFF"/>
                </a:highlight>
                <a:uLnTx/>
                <a:uFillTx/>
                <a:latin typeface="Arial"/>
                <a:cs typeface="Arial"/>
                <a:sym typeface="Arial"/>
              </a:rPr>
              <a:t>(Mouse out)</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And give some details about the content such as title, creators name, a link to the content and creator, and the year of creation.</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Once you are done, you will see your “recommended License”, some details and some code you can use. You get Rich Text, Rich Text Abbreviated, as well as some HTML code that you can copy and paste into your website or other platform.</a:t>
            </a:r>
          </a:p>
          <a:p>
            <a:pPr marL="0" lvl="0" indent="0" algn="l" rtl="0">
              <a:spcBef>
                <a:spcPts val="0"/>
              </a:spcBef>
              <a:spcAft>
                <a:spcPts val="0"/>
              </a:spcAft>
              <a:buNone/>
            </a:pPr>
            <a:endParaRPr lang="en-CA" sz="16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600" b="0" i="0" u="none" strike="noStrike" cap="none" dirty="0">
                <a:solidFill>
                  <a:srgbClr val="000000"/>
                </a:solidFill>
                <a:latin typeface="Arial"/>
                <a:cs typeface="Arial"/>
                <a:sym typeface="Arial"/>
              </a:rPr>
              <a:t>Now that we understand Creative Commons Copyright, we know that we could use other Creative Commons media in our own projects such as images, music, video clips, etc. and we can do so without getting into trouble by violating someone else's copyrights.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600" b="0" i="0" u="none" strike="noStrike" cap="none" dirty="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600" b="0" i="0" u="none" strike="noStrike" cap="none" dirty="0">
                <a:solidFill>
                  <a:srgbClr val="000000"/>
                </a:solidFill>
                <a:latin typeface="Arial"/>
                <a:cs typeface="Arial"/>
                <a:sym typeface="Arial"/>
              </a:rPr>
              <a:t>So where do we find all this Creative Commons content?</a:t>
            </a:r>
          </a:p>
          <a:p>
            <a:pPr marL="0" lvl="0" indent="0" algn="l" rtl="0">
              <a:spcBef>
                <a:spcPts val="0"/>
              </a:spcBef>
              <a:spcAft>
                <a:spcPts val="0"/>
              </a:spcAft>
              <a:buNone/>
            </a:pPr>
            <a:endParaRPr lang="en-CA" sz="16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78207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CA" sz="1600" b="0" i="0" u="none" strike="noStrike" cap="none" dirty="0">
              <a:solidFill>
                <a:srgbClr val="000000"/>
              </a:solidFill>
              <a:latin typeface="Arial"/>
              <a:cs typeface="Arial"/>
              <a:sym typeface="Arial"/>
            </a:endParaRPr>
          </a:p>
          <a:p>
            <a:pPr marL="0" lvl="0" indent="0" algn="l" rtl="0">
              <a:spcBef>
                <a:spcPts val="0"/>
              </a:spcBef>
              <a:spcAft>
                <a:spcPts val="0"/>
              </a:spcAft>
              <a:buNone/>
            </a:pPr>
            <a:r>
              <a:rPr lang="en-US" sz="1600" dirty="0"/>
              <a:t>There is a lot of Creative Commons content out there. </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Most of the big content sites like Shutterstock, iStock Photos, and Pond 5 are commercial sites which charge for their licensed content and hold the copyrights. </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Facebook, TikTok, Instagram, and other platforms can also be a problem since they are covered by copyright unless declared as Creative Commons or public domain.</a:t>
            </a:r>
          </a:p>
          <a:p>
            <a:pPr marL="0" lvl="0" indent="0" algn="l" rtl="0">
              <a:spcBef>
                <a:spcPts val="0"/>
              </a:spcBef>
              <a:spcAft>
                <a:spcPts val="0"/>
              </a:spcAft>
              <a:buNone/>
            </a:pPr>
            <a:endParaRPr lang="en-US" sz="16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600" b="0" i="0" u="none" strike="noStrike" cap="none" dirty="0">
                <a:solidFill>
                  <a:srgbClr val="000000"/>
                </a:solidFill>
                <a:latin typeface="Arial"/>
                <a:cs typeface="Arial"/>
                <a:sym typeface="Arial"/>
              </a:rPr>
              <a:t>Here are several places to find music. This could be background music, sound bites and sound effects, or even full songs.</a:t>
            </a:r>
          </a:p>
          <a:p>
            <a:pPr marL="0" lvl="0" indent="0" algn="l" rtl="0">
              <a:spcBef>
                <a:spcPts val="0"/>
              </a:spcBef>
              <a:spcAft>
                <a:spcPts val="0"/>
              </a:spcAft>
              <a:buNone/>
            </a:pPr>
            <a:endParaRPr lang="en-US" sz="1600" dirty="0"/>
          </a:p>
          <a:p>
            <a:pPr marL="139700" indent="0">
              <a:buNone/>
            </a:pPr>
            <a:endParaRPr lang="en-CA" sz="1600" b="0" i="0" u="none" strike="noStrike" cap="none" dirty="0">
              <a:solidFill>
                <a:srgbClr val="000000"/>
              </a:solidFill>
              <a:latin typeface="Arial"/>
              <a:cs typeface="Arial"/>
              <a:sym typeface="Arial"/>
            </a:endParaRPr>
          </a:p>
        </p:txBody>
      </p:sp>
    </p:spTree>
    <p:extLst>
      <p:ext uri="{BB962C8B-B14F-4D97-AF65-F5344CB8AC3E}">
        <p14:creationId xmlns:p14="http://schemas.microsoft.com/office/powerpoint/2010/main" val="2494192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0"/>
        <p:cNvGrpSpPr/>
        <p:nvPr/>
      </p:nvGrpSpPr>
      <p:grpSpPr>
        <a:xfrm>
          <a:off x="0" y="0"/>
          <a:ext cx="0" cy="0"/>
          <a:chOff x="0" y="0"/>
          <a:chExt cx="0" cy="0"/>
        </a:xfrm>
      </p:grpSpPr>
      <p:sp>
        <p:nvSpPr>
          <p:cNvPr id="3861" name="Google Shape;386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2" name="Google Shape;386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CCMixter.org has been my go-to for almost 20 years. They have a general search box, or I can easily search by genre, instruments, and styles. I can quickly preview the tracks to find what I want. I can then download the tracks as well as their CC license info.</a:t>
            </a:r>
            <a:endParaRPr sz="1600" dirty="0"/>
          </a:p>
        </p:txBody>
      </p:sp>
    </p:spTree>
    <p:extLst>
      <p:ext uri="{BB962C8B-B14F-4D97-AF65-F5344CB8AC3E}">
        <p14:creationId xmlns:p14="http://schemas.microsoft.com/office/powerpoint/2010/main" val="3011965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CA" sz="1600" dirty="0"/>
              <a:t>Here are several sites for images and video clips.  </a:t>
            </a:r>
            <a:r>
              <a:rPr lang="en-CA" sz="1600" dirty="0" err="1"/>
              <a:t>Pexels</a:t>
            </a:r>
            <a:r>
              <a:rPr lang="en-CA" sz="1600" dirty="0"/>
              <a:t> is one I've used quite often along with </a:t>
            </a:r>
            <a:r>
              <a:rPr lang="en-CA" sz="1600" dirty="0" err="1"/>
              <a:t>Openverse</a:t>
            </a:r>
            <a:r>
              <a:rPr lang="en-CA" sz="1600" dirty="0"/>
              <a:t>. </a:t>
            </a:r>
            <a:r>
              <a:rPr lang="en-CA" sz="1600" dirty="0" err="1"/>
              <a:t>Unsplash</a:t>
            </a:r>
            <a:r>
              <a:rPr lang="en-CA" sz="1600" dirty="0"/>
              <a:t> is one I discovered recently, and I like what I’ve seen so far.</a:t>
            </a:r>
          </a:p>
          <a:p>
            <a:pPr marL="139700" indent="0">
              <a:buNone/>
            </a:pPr>
            <a:endParaRPr lang="en-CA" sz="1600" dirty="0"/>
          </a:p>
          <a:p>
            <a:pPr marL="139700" indent="0">
              <a:buNone/>
            </a:pPr>
            <a:r>
              <a:rPr lang="en-CA" sz="1600" dirty="0"/>
              <a:t>Some of these sites do other media as well such as music, video clips, illustrations, and graphics.</a:t>
            </a:r>
          </a:p>
        </p:txBody>
      </p:sp>
    </p:spTree>
    <p:extLst>
      <p:ext uri="{BB962C8B-B14F-4D97-AF65-F5344CB8AC3E}">
        <p14:creationId xmlns:p14="http://schemas.microsoft.com/office/powerpoint/2010/main" val="3544578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CA" sz="1600" dirty="0"/>
              <a:t>If you are looking for a unique and distinctive font or typeface for your website, presentation, or content, Font Squirrel is a well-known source.</a:t>
            </a:r>
          </a:p>
          <a:p>
            <a:pPr marL="139700" indent="0">
              <a:buNone/>
            </a:pPr>
            <a:endParaRPr lang="en-CA" sz="1600" dirty="0"/>
          </a:p>
          <a:p>
            <a:pPr marL="139700" indent="0">
              <a:buNone/>
            </a:pPr>
            <a:r>
              <a:rPr lang="en-CA" sz="1600" dirty="0"/>
              <a:t>PowerPoint presentations can be challenging to create from scratch so it's easier to start with a template and simply add your content.</a:t>
            </a:r>
          </a:p>
          <a:p>
            <a:pPr marL="139700" indent="0">
              <a:buNone/>
            </a:pPr>
            <a:endParaRPr lang="en-CA" sz="1600" dirty="0"/>
          </a:p>
          <a:p>
            <a:pPr marL="139700" indent="0">
              <a:buNone/>
            </a:pPr>
            <a:r>
              <a:rPr lang="en-CA" sz="1600" dirty="0"/>
              <a:t>This presentation I’m using today is a template I got from Slidescarnival.com.</a:t>
            </a:r>
          </a:p>
        </p:txBody>
      </p:sp>
    </p:spTree>
    <p:extLst>
      <p:ext uri="{BB962C8B-B14F-4D97-AF65-F5344CB8AC3E}">
        <p14:creationId xmlns:p14="http://schemas.microsoft.com/office/powerpoint/2010/main" val="52116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7"/>
        <p:cNvGrpSpPr/>
        <p:nvPr/>
      </p:nvGrpSpPr>
      <p:grpSpPr>
        <a:xfrm>
          <a:off x="0" y="0"/>
          <a:ext cx="0" cy="0"/>
          <a:chOff x="0" y="0"/>
          <a:chExt cx="0" cy="0"/>
        </a:xfrm>
      </p:grpSpPr>
      <p:sp>
        <p:nvSpPr>
          <p:cNvPr id="5108" name="Google Shape;5108;g73d1576bf0_1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9" name="Google Shape;5109;g73d1576bf0_1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So that just about covers regular copyright, as well as Creative Commons Copyright. I’ve also covered how to use Creative Commons and how to stay out of trouble when sourcing other content for your projects.</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(NEXT SLIDE)</a:t>
            </a:r>
            <a:endParaRPr sz="16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7"/>
        <p:cNvGrpSpPr/>
        <p:nvPr/>
      </p:nvGrpSpPr>
      <p:grpSpPr>
        <a:xfrm>
          <a:off x="0" y="0"/>
          <a:ext cx="0" cy="0"/>
          <a:chOff x="0" y="0"/>
          <a:chExt cx="0" cy="0"/>
        </a:xfrm>
      </p:grpSpPr>
      <p:sp>
        <p:nvSpPr>
          <p:cNvPr id="5108" name="Google Shape;5108;g73d1576bf0_1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9" name="Google Shape;5109;g73d1576bf0_1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sz="1600" dirty="0"/>
          </a:p>
          <a:p>
            <a:pPr marL="0" lvl="0" indent="0" algn="l" rtl="0">
              <a:spcBef>
                <a:spcPts val="0"/>
              </a:spcBef>
              <a:spcAft>
                <a:spcPts val="0"/>
              </a:spcAft>
              <a:buNone/>
            </a:pPr>
            <a:endParaRPr lang="en-CA" sz="1600" dirty="0"/>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Any questions assuming anyone is still awake?</a:t>
            </a:r>
            <a:endParaRPr sz="1600" dirty="0"/>
          </a:p>
        </p:txBody>
      </p:sp>
    </p:spTree>
    <p:extLst>
      <p:ext uri="{BB962C8B-B14F-4D97-AF65-F5344CB8AC3E}">
        <p14:creationId xmlns:p14="http://schemas.microsoft.com/office/powerpoint/2010/main" val="2424641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7"/>
        <p:cNvGrpSpPr/>
        <p:nvPr/>
      </p:nvGrpSpPr>
      <p:grpSpPr>
        <a:xfrm>
          <a:off x="0" y="0"/>
          <a:ext cx="0" cy="0"/>
          <a:chOff x="0" y="0"/>
          <a:chExt cx="0" cy="0"/>
        </a:xfrm>
      </p:grpSpPr>
      <p:sp>
        <p:nvSpPr>
          <p:cNvPr id="5108" name="Google Shape;5108;g73d1576bf0_1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9" name="Google Shape;5109;g73d1576bf0_1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9372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7"/>
        <p:cNvGrpSpPr/>
        <p:nvPr/>
      </p:nvGrpSpPr>
      <p:grpSpPr>
        <a:xfrm>
          <a:off x="0" y="0"/>
          <a:ext cx="0" cy="0"/>
          <a:chOff x="0" y="0"/>
          <a:chExt cx="0" cy="0"/>
        </a:xfrm>
      </p:grpSpPr>
      <p:sp>
        <p:nvSpPr>
          <p:cNvPr id="5108" name="Google Shape;5108;g73d1576bf0_1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9" name="Google Shape;5109;g73d1576bf0_1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dirty="0"/>
          </a:p>
        </p:txBody>
      </p:sp>
    </p:spTree>
    <p:extLst>
      <p:ext uri="{BB962C8B-B14F-4D97-AF65-F5344CB8AC3E}">
        <p14:creationId xmlns:p14="http://schemas.microsoft.com/office/powerpoint/2010/main" val="46828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That will take you to our YouTube channel. </a:t>
            </a:r>
          </a:p>
          <a:p>
            <a:pPr marL="0" lvl="0" indent="0" algn="l" rtl="0">
              <a:spcBef>
                <a:spcPts val="0"/>
              </a:spcBef>
              <a:spcAft>
                <a:spcPts val="0"/>
              </a:spcAft>
              <a:buNone/>
            </a:pPr>
            <a:endParaRPr lang="en-CA" sz="16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CA" sz="1200" b="1" i="1" u="none" strike="noStrike" kern="0" cap="none" spc="0" normalizeH="0" baseline="0" noProof="0" dirty="0">
                <a:ln>
                  <a:noFill/>
                </a:ln>
                <a:solidFill>
                  <a:srgbClr val="FFFF00"/>
                </a:solidFill>
                <a:effectLst/>
                <a:highlight>
                  <a:srgbClr val="00FFFF"/>
                </a:highlight>
                <a:uLnTx/>
                <a:uFillTx/>
                <a:latin typeface="Arial"/>
                <a:cs typeface="Arial"/>
                <a:sym typeface="Arial"/>
              </a:rPr>
              <a:t>(Mouse out)</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Here you'll see that I've created several videos covering content creation. I've done one on creating graphics to use for your website, credits and titles, or presentations using Gimp. A couple on editing your video content in </a:t>
            </a:r>
            <a:r>
              <a:rPr lang="en-CA" sz="1600" dirty="0" err="1"/>
              <a:t>ShotCut</a:t>
            </a:r>
            <a:r>
              <a:rPr lang="en-CA" sz="1600" dirty="0"/>
              <a:t> or DaVinci Resolve. I’ve also created a video on gear such as cameras, lights, accessories etc. to make capturing your content a little bit better. I did a separate one specifically on audio because  believe it or not, the audio is most important part of the video. You can go to YouTube to watch those videos if you want or share them with others. And all the software is free for personal use.</a:t>
            </a:r>
            <a:endParaRPr sz="1600" dirty="0"/>
          </a:p>
        </p:txBody>
      </p:sp>
    </p:spTree>
    <p:extLst>
      <p:ext uri="{BB962C8B-B14F-4D97-AF65-F5344CB8AC3E}">
        <p14:creationId xmlns:p14="http://schemas.microsoft.com/office/powerpoint/2010/main" val="395089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lvl="0" indent="0" algn="l" rtl="0">
              <a:spcBef>
                <a:spcPts val="0"/>
              </a:spcBef>
              <a:spcAft>
                <a:spcPts val="0"/>
              </a:spcAft>
              <a:buNone/>
            </a:pPr>
            <a:r>
              <a:rPr lang="en-CA" dirty="0"/>
              <a:t> </a:t>
            </a:r>
            <a:r>
              <a:rPr lang="en-CA" sz="1600" dirty="0"/>
              <a:t>Also on our website, </a:t>
            </a:r>
            <a:r>
              <a:rPr kumimoji="0" lang="en-CA" sz="1200" b="1" i="1" u="none" strike="noStrike" kern="0" cap="none" spc="0" normalizeH="0" baseline="0" noProof="0" dirty="0">
                <a:ln>
                  <a:noFill/>
                </a:ln>
                <a:solidFill>
                  <a:srgbClr val="FFFF00"/>
                </a:solidFill>
                <a:effectLst/>
                <a:highlight>
                  <a:srgbClr val="00FFFF"/>
                </a:highlight>
                <a:uLnTx/>
                <a:uFillTx/>
                <a:latin typeface="Arial"/>
                <a:cs typeface="Arial"/>
                <a:sym typeface="Arial"/>
              </a:rPr>
              <a:t>(Mouse out)</a:t>
            </a:r>
            <a:r>
              <a:rPr lang="en-CA" sz="1600" dirty="0"/>
              <a:t> if you go to the articles section you will find a link where you can download a PDF file that has notes, links, and stuff from this presentation today. There is also a link to download this PowerPoint presentation. </a:t>
            </a:r>
          </a:p>
          <a:p>
            <a:pPr marL="0" lvl="0" indent="0" algn="l" rtl="0">
              <a:spcBef>
                <a:spcPts val="0"/>
              </a:spcBef>
              <a:spcAft>
                <a:spcPts val="0"/>
              </a:spcAft>
              <a:buNone/>
            </a:pPr>
            <a:endParaRPr lang="en-CA" sz="1600" dirty="0"/>
          </a:p>
        </p:txBody>
      </p:sp>
    </p:spTree>
    <p:extLst>
      <p:ext uri="{BB962C8B-B14F-4D97-AF65-F5344CB8AC3E}">
        <p14:creationId xmlns:p14="http://schemas.microsoft.com/office/powerpoint/2010/main" val="4116873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US" sz="1600" b="0" dirty="0">
                <a:latin typeface="Titillium Web"/>
                <a:ea typeface="Titillium Web"/>
                <a:cs typeface="Titillium Web"/>
                <a:sym typeface="Titillium Web"/>
              </a:rPr>
              <a:t>So, exactly what is copyright?</a:t>
            </a:r>
          </a:p>
          <a:p>
            <a:pPr marL="0" lvl="0" indent="0" algn="l" rtl="0">
              <a:spcBef>
                <a:spcPts val="600"/>
              </a:spcBef>
              <a:spcAft>
                <a:spcPts val="0"/>
              </a:spcAft>
              <a:buClr>
                <a:schemeClr val="dk1"/>
              </a:buClr>
              <a:buSzPts val="1100"/>
              <a:buFont typeface="Arial"/>
              <a:buNone/>
            </a:pPr>
            <a:endParaRPr lang="en-US" sz="1600" b="0" dirty="0">
              <a:latin typeface="Titillium Web"/>
              <a:ea typeface="Titillium Web"/>
              <a:cs typeface="Titillium Web"/>
              <a:sym typeface="Titillium Web"/>
            </a:endParaRPr>
          </a:p>
          <a:p>
            <a:pPr marL="0" lvl="0" indent="0" algn="l" rtl="0">
              <a:spcBef>
                <a:spcPts val="600"/>
              </a:spcBef>
              <a:spcAft>
                <a:spcPts val="0"/>
              </a:spcAft>
              <a:buClr>
                <a:schemeClr val="dk1"/>
              </a:buClr>
              <a:buSzPts val="1100"/>
              <a:buFont typeface="Arial"/>
              <a:buNone/>
            </a:pPr>
            <a:r>
              <a:rPr lang="en-US" sz="1600" b="0" dirty="0">
                <a:latin typeface="Titillium Web"/>
                <a:ea typeface="Titillium Web"/>
                <a:cs typeface="Titillium Web"/>
                <a:sym typeface="Titillium Web"/>
              </a:rPr>
              <a:t>A copyright is a type of intellectual property that gives its owner the exclusive legal right to copy, distribute, adapt, display, and perform a creative work.</a:t>
            </a:r>
          </a:p>
          <a:p>
            <a:pPr marL="0" lvl="0" indent="0" algn="l" rtl="0">
              <a:spcBef>
                <a:spcPts val="600"/>
              </a:spcBef>
              <a:spcAft>
                <a:spcPts val="0"/>
              </a:spcAft>
              <a:buClr>
                <a:schemeClr val="dk1"/>
              </a:buClr>
              <a:buSzPts val="1100"/>
              <a:buFont typeface="Arial"/>
              <a:buNone/>
            </a:pPr>
            <a:endParaRPr lang="en-US" sz="1600" b="0" dirty="0">
              <a:latin typeface="Titillium Web"/>
              <a:ea typeface="Titillium Web"/>
              <a:cs typeface="Titillium Web"/>
              <a:sym typeface="Titillium Web"/>
            </a:endParaRPr>
          </a:p>
          <a:p>
            <a:pPr marL="0" lvl="0" indent="0" algn="l" rtl="0">
              <a:spcBef>
                <a:spcPts val="600"/>
              </a:spcBef>
              <a:spcAft>
                <a:spcPts val="0"/>
              </a:spcAft>
              <a:buClr>
                <a:schemeClr val="dk1"/>
              </a:buClr>
              <a:buSzPts val="1100"/>
              <a:buFont typeface="Arial"/>
              <a:buNone/>
            </a:pPr>
            <a:r>
              <a:rPr lang="en-US" sz="1600" b="0" dirty="0">
                <a:latin typeface="Titillium Web"/>
                <a:ea typeface="Titillium Web"/>
                <a:cs typeface="Titillium Web"/>
                <a:sym typeface="Titillium Web"/>
              </a:rPr>
              <a:t>The act of creating original content means the content is automatically protected by copyright in the country of creation. It doesn’t have to be declared or registered anywhere. Proof of creation is sufficient</a:t>
            </a:r>
          </a:p>
          <a:p>
            <a:pPr marL="0" lvl="0" indent="0" algn="l" rtl="0">
              <a:spcBef>
                <a:spcPts val="600"/>
              </a:spcBef>
              <a:spcAft>
                <a:spcPts val="0"/>
              </a:spcAft>
              <a:buClr>
                <a:schemeClr val="dk1"/>
              </a:buClr>
              <a:buSzPts val="1100"/>
              <a:buFont typeface="Arial"/>
              <a:buNone/>
            </a:pPr>
            <a:endParaRPr lang="en-US" sz="1600" b="0" dirty="0">
              <a:latin typeface="Titillium Web"/>
              <a:ea typeface="Titillium Web"/>
              <a:cs typeface="Titillium Web"/>
              <a:sym typeface="Titillium Web"/>
            </a:endParaRPr>
          </a:p>
          <a:p>
            <a:pPr marL="0" lvl="0" indent="0" algn="l" rtl="0">
              <a:spcBef>
                <a:spcPts val="600"/>
              </a:spcBef>
              <a:spcAft>
                <a:spcPts val="0"/>
              </a:spcAft>
              <a:buClr>
                <a:schemeClr val="dk1"/>
              </a:buClr>
              <a:buSzPts val="1100"/>
              <a:buFont typeface="Arial"/>
              <a:buNone/>
            </a:pPr>
            <a:r>
              <a:rPr lang="en-US" sz="1600" b="0" dirty="0">
                <a:latin typeface="Titillium Web"/>
                <a:ea typeface="Titillium Web"/>
                <a:cs typeface="Titillium Web"/>
                <a:sym typeface="Titillium Web"/>
              </a:rPr>
              <a:t>Public Domain means any copyrights have been waived or expired. Any public domain material is unencumbered by copyright.</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Copyright laws vary from one country to another, and most counties have copyright treaties.</a:t>
            </a:r>
          </a:p>
          <a:p>
            <a:pPr marL="0" lvl="0" indent="0" algn="l" rtl="0">
              <a:spcBef>
                <a:spcPts val="0"/>
              </a:spcBef>
              <a:spcAft>
                <a:spcPts val="0"/>
              </a:spcAft>
              <a:buNone/>
            </a:pPr>
            <a:endParaRPr lang="en-CA" sz="1600" dirty="0"/>
          </a:p>
          <a:p>
            <a:pPr marL="0" lvl="0" indent="0">
              <a:buNone/>
            </a:pPr>
            <a:r>
              <a:rPr lang="en-US" sz="1600" dirty="0"/>
              <a:t>In Canada, the act of creating “Intellectual Property” or content, means it is automatically covered under Canadian Copyright Law.</a:t>
            </a:r>
          </a:p>
          <a:p>
            <a:pPr marL="0" lvl="0" indent="0">
              <a:buNone/>
            </a:pPr>
            <a:endParaRPr lang="en-US" sz="1600" dirty="0"/>
          </a:p>
          <a:p>
            <a:pPr marL="0" lvl="0" indent="0">
              <a:buNone/>
            </a:pPr>
            <a:r>
              <a:rPr lang="en-US" sz="1600" dirty="0"/>
              <a:t>Registering it with the C.I.P.O. is expensive, and not required.</a:t>
            </a:r>
          </a:p>
          <a:p>
            <a:pPr marL="0" lvl="0" indent="0">
              <a:buNone/>
            </a:pPr>
            <a:endParaRPr lang="en-US" sz="1600" dirty="0"/>
          </a:p>
          <a:p>
            <a:pPr marL="0" lvl="0" indent="0">
              <a:buNone/>
            </a:pPr>
            <a:r>
              <a:rPr lang="en-US" sz="1600" dirty="0"/>
              <a:t>Proof of creation and creation date is enough to defend copyright. A friend of mine is a published author, and he regularly emails manuscripts to himself.</a:t>
            </a:r>
          </a:p>
          <a:p>
            <a:pPr marL="0" lvl="0" indent="0">
              <a:buNone/>
            </a:pPr>
            <a:endParaRPr lang="en-US" sz="1600" dirty="0"/>
          </a:p>
          <a:p>
            <a:pPr marL="0" lvl="0" indent="0">
              <a:buNone/>
            </a:pPr>
            <a:r>
              <a:rPr lang="en-US" sz="1600" dirty="0"/>
              <a:t>Copyrights do expire. In Canada, protection expires at the end of the 70th year after the creator dies. Its even longer in the U.S. thanks to a certain four fingered mouse.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36555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We have an even better option called “Creative Commons” copyright. It was created by Larry Lessig, a Harvard law professor in 2001. Larry is also very active in how law and the internet work together. </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Creative Commons has seven different licenses made up of five components. It is also recognized internationally under most copyright treaties.</a:t>
            </a:r>
            <a:endParaRPr sz="16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lvl="0" indent="0" algn="l" rtl="0">
              <a:spcBef>
                <a:spcPts val="0"/>
              </a:spcBef>
              <a:spcAft>
                <a:spcPts val="0"/>
              </a:spcAft>
              <a:buNone/>
            </a:pPr>
            <a:r>
              <a:rPr lang="en-CA" sz="1600" dirty="0"/>
              <a:t>We do want other people to share our content. This is how we drive traffic, increase followers, and build community.</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This can mean linking to our content or reposting it on another service or platform, or even broadcasting it.</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We do, however, want to maintain some control over how and where our content is shared.</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All we need to do is to declare Creative Commons Copyright, and which license we use wherever we post our content.</a:t>
            </a:r>
            <a:endParaRPr sz="1600" dirty="0"/>
          </a:p>
        </p:txBody>
      </p:sp>
    </p:spTree>
    <p:extLst>
      <p:ext uri="{BB962C8B-B14F-4D97-AF65-F5344CB8AC3E}">
        <p14:creationId xmlns:p14="http://schemas.microsoft.com/office/powerpoint/2010/main" val="3964807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t>Once we understand what Creative Commons is, we can use it to keep our content safe and avoid take downs and lawsuits from others by only using other Creative Commons content within our projects. </a:t>
            </a:r>
          </a:p>
          <a:p>
            <a:pPr marL="0" lvl="0" indent="0" algn="l" rtl="0">
              <a:spcBef>
                <a:spcPts val="0"/>
              </a:spcBef>
              <a:spcAft>
                <a:spcPts val="0"/>
              </a:spcAft>
              <a:buNone/>
            </a:pPr>
            <a:endParaRPr lang="en-CA" sz="1600" dirty="0"/>
          </a:p>
          <a:p>
            <a:pPr marL="0" lvl="0" indent="0" algn="l" rtl="0">
              <a:spcBef>
                <a:spcPts val="0"/>
              </a:spcBef>
              <a:spcAft>
                <a:spcPts val="0"/>
              </a:spcAft>
              <a:buNone/>
            </a:pPr>
            <a:r>
              <a:rPr lang="en-CA" sz="1600" dirty="0"/>
              <a:t>We will know that we can use images, video clips, and audio in our projects without fear if their license allows us to do so. And by projects, I don’t just mean the internet. It could be websites, videos, slideshows, presentations, or published documents such as newsletters or other articles.</a:t>
            </a:r>
          </a:p>
          <a:p>
            <a:pPr marL="0" lvl="0" indent="0" algn="l" rtl="0">
              <a:spcBef>
                <a:spcPts val="0"/>
              </a:spcBef>
              <a:spcAft>
                <a:spcPts val="0"/>
              </a:spcAft>
              <a:buNone/>
            </a:pPr>
            <a:endParaRPr lang="en-CA" sz="1600" dirty="0"/>
          </a:p>
        </p:txBody>
      </p:sp>
    </p:spTree>
    <p:extLst>
      <p:ext uri="{BB962C8B-B14F-4D97-AF65-F5344CB8AC3E}">
        <p14:creationId xmlns:p14="http://schemas.microsoft.com/office/powerpoint/2010/main" val="30587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3"/>
        </a:solidFill>
        <a:effectLst/>
      </p:bgPr>
    </p:bg>
    <p:spTree>
      <p:nvGrpSpPr>
        <p:cNvPr id="1" name="Shape 1044"/>
        <p:cNvGrpSpPr/>
        <p:nvPr/>
      </p:nvGrpSpPr>
      <p:grpSpPr>
        <a:xfrm>
          <a:off x="0" y="0"/>
          <a:ext cx="0" cy="0"/>
          <a:chOff x="0" y="0"/>
          <a:chExt cx="0" cy="0"/>
        </a:xfrm>
      </p:grpSpPr>
      <p:sp>
        <p:nvSpPr>
          <p:cNvPr id="1045" name="Google Shape;1045;p4"/>
          <p:cNvSpPr txBox="1">
            <a:spLocks noGrp="1"/>
          </p:cNvSpPr>
          <p:nvPr>
            <p:ph type="body" idx="1"/>
          </p:nvPr>
        </p:nvSpPr>
        <p:spPr>
          <a:xfrm>
            <a:off x="1278575" y="739550"/>
            <a:ext cx="4281000" cy="36924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chemeClr val="lt1"/>
              </a:buClr>
              <a:buSzPts val="3000"/>
              <a:buChar char="▪"/>
              <a:defRPr sz="3000" i="1">
                <a:solidFill>
                  <a:schemeClr val="lt1"/>
                </a:solidFill>
              </a:defRPr>
            </a:lvl1pPr>
            <a:lvl2pPr marL="914400" lvl="1" indent="-419100" rtl="0">
              <a:spcBef>
                <a:spcPts val="0"/>
              </a:spcBef>
              <a:spcAft>
                <a:spcPts val="0"/>
              </a:spcAft>
              <a:buClr>
                <a:schemeClr val="lt1"/>
              </a:buClr>
              <a:buSzPts val="3000"/>
              <a:buChar char="▫"/>
              <a:defRPr sz="3000" i="1">
                <a:solidFill>
                  <a:schemeClr val="lt1"/>
                </a:solidFill>
              </a:defRPr>
            </a:lvl2pPr>
            <a:lvl3pPr marL="1371600" lvl="2" indent="-419100" rtl="0">
              <a:spcBef>
                <a:spcPts val="0"/>
              </a:spcBef>
              <a:spcAft>
                <a:spcPts val="0"/>
              </a:spcAft>
              <a:buClr>
                <a:schemeClr val="lt1"/>
              </a:buClr>
              <a:buSzPts val="3000"/>
              <a:buChar char="▫"/>
              <a:defRPr sz="3000" i="1">
                <a:solidFill>
                  <a:schemeClr val="lt1"/>
                </a:solidFill>
              </a:defRPr>
            </a:lvl3pPr>
            <a:lvl4pPr marL="1828800" lvl="3" indent="-419100" rtl="0">
              <a:spcBef>
                <a:spcPts val="0"/>
              </a:spcBef>
              <a:spcAft>
                <a:spcPts val="0"/>
              </a:spcAft>
              <a:buClr>
                <a:schemeClr val="lt1"/>
              </a:buClr>
              <a:buSzPts val="3000"/>
              <a:buChar char="▫"/>
              <a:defRPr sz="3000" i="1">
                <a:solidFill>
                  <a:schemeClr val="lt1"/>
                </a:solidFill>
              </a:defRPr>
            </a:lvl4pPr>
            <a:lvl5pPr marL="2286000" lvl="4" indent="-419100" rtl="0">
              <a:spcBef>
                <a:spcPts val="0"/>
              </a:spcBef>
              <a:spcAft>
                <a:spcPts val="0"/>
              </a:spcAft>
              <a:buClr>
                <a:schemeClr val="lt1"/>
              </a:buClr>
              <a:buSzPts val="3000"/>
              <a:buChar char="▫"/>
              <a:defRPr sz="3000" i="1">
                <a:solidFill>
                  <a:schemeClr val="lt1"/>
                </a:solidFill>
              </a:defRPr>
            </a:lvl5pPr>
            <a:lvl6pPr marL="2743200" lvl="5" indent="-419100" rtl="0">
              <a:spcBef>
                <a:spcPts val="0"/>
              </a:spcBef>
              <a:spcAft>
                <a:spcPts val="0"/>
              </a:spcAft>
              <a:buClr>
                <a:schemeClr val="lt1"/>
              </a:buClr>
              <a:buSzPts val="3000"/>
              <a:buChar char="▫"/>
              <a:defRPr sz="3000" i="1">
                <a:solidFill>
                  <a:schemeClr val="lt1"/>
                </a:solidFill>
              </a:defRPr>
            </a:lvl6pPr>
            <a:lvl7pPr marL="3200400" lvl="6" indent="-419100" rtl="0">
              <a:spcBef>
                <a:spcPts val="0"/>
              </a:spcBef>
              <a:spcAft>
                <a:spcPts val="0"/>
              </a:spcAft>
              <a:buClr>
                <a:schemeClr val="lt1"/>
              </a:buClr>
              <a:buSzPts val="3000"/>
              <a:buChar char="●"/>
              <a:defRPr sz="3000" i="1">
                <a:solidFill>
                  <a:schemeClr val="lt1"/>
                </a:solidFill>
              </a:defRPr>
            </a:lvl7pPr>
            <a:lvl8pPr marL="3657600" lvl="7" indent="-419100" rtl="0">
              <a:spcBef>
                <a:spcPts val="0"/>
              </a:spcBef>
              <a:spcAft>
                <a:spcPts val="0"/>
              </a:spcAft>
              <a:buClr>
                <a:schemeClr val="lt1"/>
              </a:buClr>
              <a:buSzPts val="3000"/>
              <a:buChar char="○"/>
              <a:defRPr sz="3000" i="1">
                <a:solidFill>
                  <a:schemeClr val="lt1"/>
                </a:solidFill>
              </a:defRPr>
            </a:lvl8pPr>
            <a:lvl9pPr marL="4114800" lvl="8" indent="-419100">
              <a:spcBef>
                <a:spcPts val="0"/>
              </a:spcBef>
              <a:spcAft>
                <a:spcPts val="0"/>
              </a:spcAft>
              <a:buClr>
                <a:schemeClr val="lt1"/>
              </a:buClr>
              <a:buSzPts val="3000"/>
              <a:buChar char="■"/>
              <a:defRPr sz="3000" i="1">
                <a:solidFill>
                  <a:schemeClr val="lt1"/>
                </a:solidFill>
              </a:defRPr>
            </a:lvl9pPr>
          </a:lstStyle>
          <a:p>
            <a:endParaRPr/>
          </a:p>
        </p:txBody>
      </p:sp>
      <p:sp>
        <p:nvSpPr>
          <p:cNvPr id="1046" name="Google Shape;1046;p4"/>
          <p:cNvSpPr txBox="1"/>
          <p:nvPr/>
        </p:nvSpPr>
        <p:spPr>
          <a:xfrm>
            <a:off x="659925" y="414075"/>
            <a:ext cx="7524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chemeClr val="accent1"/>
                </a:solidFill>
                <a:latin typeface="Dosis"/>
                <a:ea typeface="Dosis"/>
                <a:cs typeface="Dosis"/>
                <a:sym typeface="Dosis"/>
              </a:rPr>
              <a:t>“</a:t>
            </a:r>
            <a:endParaRPr sz="12000">
              <a:solidFill>
                <a:schemeClr val="accent1"/>
              </a:solidFill>
              <a:latin typeface="Dosis"/>
              <a:ea typeface="Dosis"/>
              <a:cs typeface="Dosis"/>
              <a:sym typeface="Dosis"/>
            </a:endParaRPr>
          </a:p>
        </p:txBody>
      </p:sp>
      <p:sp>
        <p:nvSpPr>
          <p:cNvPr id="1047" name="Google Shape;1047;p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grpSp>
        <p:nvGrpSpPr>
          <p:cNvPr id="1048" name="Google Shape;1048;p4"/>
          <p:cNvGrpSpPr/>
          <p:nvPr/>
        </p:nvGrpSpPr>
        <p:grpSpPr>
          <a:xfrm rot="10800000">
            <a:off x="8705367" y="28698"/>
            <a:ext cx="410132" cy="5086302"/>
            <a:chOff x="836200" y="238125"/>
            <a:chExt cx="422425" cy="5238750"/>
          </a:xfrm>
        </p:grpSpPr>
        <p:sp>
          <p:nvSpPr>
            <p:cNvPr id="1049" name="Google Shape;1049;p4"/>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4"/>
          <p:cNvGrpSpPr/>
          <p:nvPr/>
        </p:nvGrpSpPr>
        <p:grpSpPr>
          <a:xfrm rot="10800000">
            <a:off x="6659535" y="28698"/>
            <a:ext cx="2309844" cy="5086302"/>
            <a:chOff x="986700" y="238125"/>
            <a:chExt cx="2379075" cy="5238750"/>
          </a:xfrm>
        </p:grpSpPr>
        <p:sp>
          <p:nvSpPr>
            <p:cNvPr id="1130" name="Google Shape;1130;p4"/>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1249;p4"/>
          <p:cNvGrpSpPr/>
          <p:nvPr/>
        </p:nvGrpSpPr>
        <p:grpSpPr>
          <a:xfrm rot="10800000">
            <a:off x="6367294" y="28698"/>
            <a:ext cx="2017554" cy="5086302"/>
            <a:chOff x="1588750" y="238125"/>
            <a:chExt cx="2078025" cy="5238750"/>
          </a:xfrm>
        </p:grpSpPr>
        <p:sp>
          <p:nvSpPr>
            <p:cNvPr id="1250" name="Google Shape;1250;p4"/>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4"/>
          <p:cNvGrpSpPr/>
          <p:nvPr/>
        </p:nvGrpSpPr>
        <p:grpSpPr>
          <a:xfrm rot="10800000">
            <a:off x="6367294" y="28698"/>
            <a:ext cx="2309820" cy="5086302"/>
            <a:chOff x="1287725" y="238125"/>
            <a:chExt cx="2379050" cy="5238750"/>
          </a:xfrm>
        </p:grpSpPr>
        <p:sp>
          <p:nvSpPr>
            <p:cNvPr id="1460" name="Google Shape;1460;p4"/>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5" name="Google Shape;1845;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846" name="Google Shape;1846;p6"/>
          <p:cNvGrpSpPr/>
          <p:nvPr/>
        </p:nvGrpSpPr>
        <p:grpSpPr>
          <a:xfrm rot="10800000">
            <a:off x="8851487" y="28707"/>
            <a:ext cx="264012" cy="5086302"/>
            <a:chOff x="5307800" y="238125"/>
            <a:chExt cx="271925" cy="5238750"/>
          </a:xfrm>
        </p:grpSpPr>
        <p:sp>
          <p:nvSpPr>
            <p:cNvPr id="1847" name="Google Shape;1847;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4" name="Google Shape;1904;p6"/>
          <p:cNvGrpSpPr/>
          <p:nvPr/>
        </p:nvGrpSpPr>
        <p:grpSpPr>
          <a:xfrm rot="10800000">
            <a:off x="7828571" y="28707"/>
            <a:ext cx="1140783" cy="5086302"/>
            <a:chOff x="5458325" y="238125"/>
            <a:chExt cx="1174975" cy="5238750"/>
          </a:xfrm>
        </p:grpSpPr>
        <p:sp>
          <p:nvSpPr>
            <p:cNvPr id="1905" name="Google Shape;1905;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 name="Google Shape;1967;p6"/>
          <p:cNvGrpSpPr/>
          <p:nvPr/>
        </p:nvGrpSpPr>
        <p:grpSpPr>
          <a:xfrm rot="10800000">
            <a:off x="7682451" y="28707"/>
            <a:ext cx="994639" cy="4940182"/>
            <a:chOff x="5759350" y="388625"/>
            <a:chExt cx="1024450" cy="5088250"/>
          </a:xfrm>
        </p:grpSpPr>
        <p:sp>
          <p:nvSpPr>
            <p:cNvPr id="1968" name="Google Shape;1968;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6"/>
          <p:cNvGrpSpPr/>
          <p:nvPr/>
        </p:nvGrpSpPr>
        <p:grpSpPr>
          <a:xfrm rot="10800000">
            <a:off x="7682451" y="28707"/>
            <a:ext cx="1140783" cy="5086302"/>
            <a:chOff x="5608825" y="238125"/>
            <a:chExt cx="1174975" cy="5238750"/>
          </a:xfrm>
        </p:grpSpPr>
        <p:sp>
          <p:nvSpPr>
            <p:cNvPr id="2070" name="Google Shape;2070;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accent5"/>
        </a:solidFill>
        <a:effectLst/>
      </p:bgPr>
    </p:bg>
    <p:spTree>
      <p:nvGrpSpPr>
        <p:cNvPr id="1" name="Shape 3230"/>
        <p:cNvGrpSpPr/>
        <p:nvPr/>
      </p:nvGrpSpPr>
      <p:grpSpPr>
        <a:xfrm>
          <a:off x="0" y="0"/>
          <a:ext cx="0" cy="0"/>
          <a:chOff x="0" y="0"/>
          <a:chExt cx="0" cy="0"/>
        </a:xfrm>
      </p:grpSpPr>
      <p:grpSp>
        <p:nvGrpSpPr>
          <p:cNvPr id="3231" name="Google Shape;3231;p11"/>
          <p:cNvGrpSpPr/>
          <p:nvPr/>
        </p:nvGrpSpPr>
        <p:grpSpPr>
          <a:xfrm rot="10800000">
            <a:off x="8851487" y="28707"/>
            <a:ext cx="264012" cy="5086302"/>
            <a:chOff x="5307800" y="238125"/>
            <a:chExt cx="271925" cy="5238750"/>
          </a:xfrm>
        </p:grpSpPr>
        <p:sp>
          <p:nvSpPr>
            <p:cNvPr id="3232" name="Google Shape;3232;p11"/>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1"/>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1"/>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1"/>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1"/>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1"/>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1"/>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1"/>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1"/>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1"/>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1"/>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1"/>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1"/>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1"/>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1"/>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1"/>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1"/>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1"/>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1"/>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1"/>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1"/>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1"/>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1"/>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1"/>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1"/>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1"/>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1"/>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1"/>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1"/>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1"/>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1"/>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1"/>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1"/>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1"/>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1"/>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1"/>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1"/>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1"/>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1"/>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1"/>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1"/>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1"/>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1"/>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1"/>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1"/>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1"/>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1"/>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1"/>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1"/>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1"/>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1"/>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1"/>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1"/>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1"/>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1"/>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1"/>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1"/>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9" name="Google Shape;3289;p11"/>
          <p:cNvGrpSpPr/>
          <p:nvPr/>
        </p:nvGrpSpPr>
        <p:grpSpPr>
          <a:xfrm rot="10800000">
            <a:off x="7828571" y="28707"/>
            <a:ext cx="1140783" cy="5086302"/>
            <a:chOff x="5458325" y="238125"/>
            <a:chExt cx="1174975" cy="5238750"/>
          </a:xfrm>
        </p:grpSpPr>
        <p:sp>
          <p:nvSpPr>
            <p:cNvPr id="3290" name="Google Shape;3290;p11"/>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1"/>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1"/>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1"/>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1"/>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1"/>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1"/>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1"/>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1"/>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1"/>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1"/>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1"/>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1"/>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1"/>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1"/>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1"/>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1"/>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1"/>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1"/>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1"/>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1"/>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1"/>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1"/>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1"/>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1"/>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1"/>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1"/>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1"/>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1"/>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1"/>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1"/>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1"/>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1"/>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1"/>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1"/>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1"/>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1"/>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1"/>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1"/>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1"/>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1"/>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1"/>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1"/>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1"/>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1"/>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1"/>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1"/>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1"/>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1"/>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1"/>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1"/>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1"/>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1"/>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1"/>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1"/>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1"/>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1"/>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1"/>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1"/>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1"/>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1"/>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1"/>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2" name="Google Shape;3352;p11"/>
          <p:cNvGrpSpPr/>
          <p:nvPr/>
        </p:nvGrpSpPr>
        <p:grpSpPr>
          <a:xfrm rot="10800000">
            <a:off x="7682451" y="28707"/>
            <a:ext cx="994639" cy="4940182"/>
            <a:chOff x="5759350" y="388625"/>
            <a:chExt cx="1024450" cy="5088250"/>
          </a:xfrm>
        </p:grpSpPr>
        <p:sp>
          <p:nvSpPr>
            <p:cNvPr id="3353" name="Google Shape;3353;p11"/>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1"/>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1"/>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1"/>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1"/>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1"/>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1"/>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1"/>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1"/>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1"/>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1"/>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1"/>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1"/>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1"/>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1"/>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1"/>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1"/>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1"/>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1"/>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1"/>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1"/>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1"/>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1"/>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1"/>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1"/>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1"/>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1"/>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1"/>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1"/>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1"/>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1"/>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1"/>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1"/>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1"/>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1"/>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1"/>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1"/>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1"/>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1"/>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1"/>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1"/>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1"/>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1"/>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1"/>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1"/>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1"/>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1"/>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1"/>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1"/>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1"/>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1"/>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1"/>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1"/>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1"/>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1"/>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1"/>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1"/>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1"/>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1"/>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1"/>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1"/>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1"/>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1"/>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1"/>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1"/>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1"/>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1"/>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1"/>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1"/>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1"/>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1"/>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1"/>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1"/>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1"/>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1"/>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1"/>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1"/>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1"/>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1"/>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1"/>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1"/>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1"/>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1"/>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1"/>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1"/>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1"/>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1"/>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1"/>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1"/>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1"/>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1"/>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1"/>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1"/>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1"/>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1"/>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1"/>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1"/>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1"/>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1"/>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1"/>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1"/>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4" name="Google Shape;3454;p11"/>
          <p:cNvGrpSpPr/>
          <p:nvPr/>
        </p:nvGrpSpPr>
        <p:grpSpPr>
          <a:xfrm rot="10800000">
            <a:off x="7682451" y="28707"/>
            <a:ext cx="1140783" cy="5086302"/>
            <a:chOff x="5608825" y="238125"/>
            <a:chExt cx="1174975" cy="5238750"/>
          </a:xfrm>
        </p:grpSpPr>
        <p:sp>
          <p:nvSpPr>
            <p:cNvPr id="3455" name="Google Shape;3455;p11"/>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1"/>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1"/>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1"/>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1"/>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1"/>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1"/>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1"/>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1"/>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1"/>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1"/>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1"/>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1"/>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1"/>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1"/>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1"/>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1"/>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1"/>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1"/>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1"/>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1"/>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1"/>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1"/>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1"/>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1"/>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1"/>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1"/>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1"/>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1"/>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1"/>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1"/>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1"/>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1"/>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1"/>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1"/>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1"/>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1"/>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1"/>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1"/>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1"/>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1"/>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1"/>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1"/>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1"/>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1"/>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1"/>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1"/>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1"/>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1"/>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1"/>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5" name="Google Shape;3505;p11"/>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ackground">
  <p:cSld name="BLANK_1_1">
    <p:bg>
      <p:bgPr>
        <a:solidFill>
          <a:schemeClr val="accent6"/>
        </a:solidFill>
        <a:effectLst/>
      </p:bgPr>
    </p:bg>
    <p:spTree>
      <p:nvGrpSpPr>
        <p:cNvPr id="1" name="Shape 3506"/>
        <p:cNvGrpSpPr/>
        <p:nvPr/>
      </p:nvGrpSpPr>
      <p:grpSpPr>
        <a:xfrm>
          <a:off x="0" y="0"/>
          <a:ext cx="0" cy="0"/>
          <a:chOff x="0" y="0"/>
          <a:chExt cx="0" cy="0"/>
        </a:xfrm>
      </p:grpSpPr>
      <p:grpSp>
        <p:nvGrpSpPr>
          <p:cNvPr id="3507" name="Google Shape;3507;p12"/>
          <p:cNvGrpSpPr/>
          <p:nvPr/>
        </p:nvGrpSpPr>
        <p:grpSpPr>
          <a:xfrm>
            <a:off x="7828607" y="28698"/>
            <a:ext cx="1286904" cy="5086302"/>
            <a:chOff x="6367294" y="28698"/>
            <a:chExt cx="1286904" cy="5086302"/>
          </a:xfrm>
        </p:grpSpPr>
        <p:sp>
          <p:nvSpPr>
            <p:cNvPr id="3508" name="Google Shape;3508;p12"/>
            <p:cNvSpPr/>
            <p:nvPr/>
          </p:nvSpPr>
          <p:spPr>
            <a:xfrm rot="10800000">
              <a:off x="7536331" y="613204"/>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2"/>
            <p:cNvSpPr/>
            <p:nvPr/>
          </p:nvSpPr>
          <p:spPr>
            <a:xfrm rot="10800000">
              <a:off x="7244066"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2"/>
            <p:cNvSpPr/>
            <p:nvPr/>
          </p:nvSpPr>
          <p:spPr>
            <a:xfrm rot="10800000">
              <a:off x="7244066"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2"/>
            <p:cNvSpPr/>
            <p:nvPr/>
          </p:nvSpPr>
          <p:spPr>
            <a:xfrm rot="10800000">
              <a:off x="6659535"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2"/>
            <p:cNvSpPr/>
            <p:nvPr/>
          </p:nvSpPr>
          <p:spPr>
            <a:xfrm rot="10800000">
              <a:off x="7536331"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2"/>
            <p:cNvSpPr/>
            <p:nvPr/>
          </p:nvSpPr>
          <p:spPr>
            <a:xfrm rot="10800000">
              <a:off x="7536331"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2"/>
            <p:cNvSpPr/>
            <p:nvPr/>
          </p:nvSpPr>
          <p:spPr>
            <a:xfrm rot="10800000">
              <a:off x="7536331"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2"/>
            <p:cNvSpPr/>
            <p:nvPr/>
          </p:nvSpPr>
          <p:spPr>
            <a:xfrm rot="10800000">
              <a:off x="7536331"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2"/>
            <p:cNvSpPr/>
            <p:nvPr/>
          </p:nvSpPr>
          <p:spPr>
            <a:xfrm rot="10800000">
              <a:off x="7536331" y="3828096"/>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2"/>
            <p:cNvSpPr/>
            <p:nvPr/>
          </p:nvSpPr>
          <p:spPr>
            <a:xfrm rot="10800000">
              <a:off x="7536331"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2"/>
            <p:cNvSpPr/>
            <p:nvPr/>
          </p:nvSpPr>
          <p:spPr>
            <a:xfrm rot="10800000">
              <a:off x="7536331" y="3535831"/>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2"/>
            <p:cNvSpPr/>
            <p:nvPr/>
          </p:nvSpPr>
          <p:spPr>
            <a:xfrm rot="10800000">
              <a:off x="7536331"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2"/>
            <p:cNvSpPr/>
            <p:nvPr/>
          </p:nvSpPr>
          <p:spPr>
            <a:xfrm rot="10800000">
              <a:off x="7536331"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2"/>
            <p:cNvSpPr/>
            <p:nvPr/>
          </p:nvSpPr>
          <p:spPr>
            <a:xfrm rot="10800000">
              <a:off x="7536331"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2"/>
            <p:cNvSpPr/>
            <p:nvPr/>
          </p:nvSpPr>
          <p:spPr>
            <a:xfrm rot="10800000">
              <a:off x="7536331"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2"/>
            <p:cNvSpPr/>
            <p:nvPr/>
          </p:nvSpPr>
          <p:spPr>
            <a:xfrm rot="10800000">
              <a:off x="7536331"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2"/>
            <p:cNvSpPr/>
            <p:nvPr/>
          </p:nvSpPr>
          <p:spPr>
            <a:xfrm rot="10800000">
              <a:off x="7536331" y="2366770"/>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2"/>
            <p:cNvSpPr/>
            <p:nvPr/>
          </p:nvSpPr>
          <p:spPr>
            <a:xfrm rot="10800000">
              <a:off x="7536331"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2"/>
            <p:cNvSpPr/>
            <p:nvPr/>
          </p:nvSpPr>
          <p:spPr>
            <a:xfrm rot="10800000">
              <a:off x="7536331"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2"/>
            <p:cNvSpPr/>
            <p:nvPr/>
          </p:nvSpPr>
          <p:spPr>
            <a:xfrm rot="10800000">
              <a:off x="7536331"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2"/>
            <p:cNvSpPr/>
            <p:nvPr/>
          </p:nvSpPr>
          <p:spPr>
            <a:xfrm rot="10800000">
              <a:off x="7536331"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2"/>
            <p:cNvSpPr/>
            <p:nvPr/>
          </p:nvSpPr>
          <p:spPr>
            <a:xfrm rot="10800000">
              <a:off x="7536331"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2"/>
            <p:cNvSpPr/>
            <p:nvPr/>
          </p:nvSpPr>
          <p:spPr>
            <a:xfrm rot="10800000">
              <a:off x="7536331"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2"/>
            <p:cNvSpPr/>
            <p:nvPr/>
          </p:nvSpPr>
          <p:spPr>
            <a:xfrm rot="10800000">
              <a:off x="7536331"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2"/>
            <p:cNvSpPr/>
            <p:nvPr/>
          </p:nvSpPr>
          <p:spPr>
            <a:xfrm rot="10800000">
              <a:off x="7536331"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2"/>
            <p:cNvSpPr/>
            <p:nvPr/>
          </p:nvSpPr>
          <p:spPr>
            <a:xfrm rot="10800000">
              <a:off x="7536331"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2"/>
            <p:cNvSpPr/>
            <p:nvPr/>
          </p:nvSpPr>
          <p:spPr>
            <a:xfrm rot="10800000">
              <a:off x="7536331"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2"/>
            <p:cNvSpPr/>
            <p:nvPr/>
          </p:nvSpPr>
          <p:spPr>
            <a:xfrm rot="10800000">
              <a:off x="7536331"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2"/>
            <p:cNvSpPr/>
            <p:nvPr/>
          </p:nvSpPr>
          <p:spPr>
            <a:xfrm rot="10800000">
              <a:off x="7536331"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2"/>
            <p:cNvSpPr/>
            <p:nvPr/>
          </p:nvSpPr>
          <p:spPr>
            <a:xfrm rot="10800000">
              <a:off x="7536331" y="28698"/>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2"/>
            <p:cNvSpPr/>
            <p:nvPr/>
          </p:nvSpPr>
          <p:spPr>
            <a:xfrm rot="10800000">
              <a:off x="7390210" y="4851012"/>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2"/>
            <p:cNvSpPr/>
            <p:nvPr/>
          </p:nvSpPr>
          <p:spPr>
            <a:xfrm rot="10800000">
              <a:off x="7390210"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2"/>
            <p:cNvSpPr/>
            <p:nvPr/>
          </p:nvSpPr>
          <p:spPr>
            <a:xfrm rot="10800000">
              <a:off x="7390210" y="4412627"/>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2"/>
            <p:cNvSpPr/>
            <p:nvPr/>
          </p:nvSpPr>
          <p:spPr>
            <a:xfrm rot="10800000">
              <a:off x="7390210"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2"/>
            <p:cNvSpPr/>
            <p:nvPr/>
          </p:nvSpPr>
          <p:spPr>
            <a:xfrm rot="10800000">
              <a:off x="7390210" y="4120361"/>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2"/>
            <p:cNvSpPr/>
            <p:nvPr/>
          </p:nvSpPr>
          <p:spPr>
            <a:xfrm rot="10800000">
              <a:off x="7390210"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2"/>
            <p:cNvSpPr/>
            <p:nvPr/>
          </p:nvSpPr>
          <p:spPr>
            <a:xfrm rot="10800000">
              <a:off x="7390210" y="3535831"/>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2"/>
            <p:cNvSpPr/>
            <p:nvPr/>
          </p:nvSpPr>
          <p:spPr>
            <a:xfrm rot="10800000">
              <a:off x="7390210" y="3389711"/>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2"/>
            <p:cNvSpPr/>
            <p:nvPr/>
          </p:nvSpPr>
          <p:spPr>
            <a:xfrm rot="10800000">
              <a:off x="7390210" y="3243566"/>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2"/>
            <p:cNvSpPr/>
            <p:nvPr/>
          </p:nvSpPr>
          <p:spPr>
            <a:xfrm rot="10800000">
              <a:off x="7390210"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2"/>
            <p:cNvSpPr/>
            <p:nvPr/>
          </p:nvSpPr>
          <p:spPr>
            <a:xfrm rot="10800000">
              <a:off x="7390210" y="2805180"/>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2"/>
            <p:cNvSpPr/>
            <p:nvPr/>
          </p:nvSpPr>
          <p:spPr>
            <a:xfrm rot="10800000">
              <a:off x="7390210"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2"/>
            <p:cNvSpPr/>
            <p:nvPr/>
          </p:nvSpPr>
          <p:spPr>
            <a:xfrm rot="10800000">
              <a:off x="7390210"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2"/>
            <p:cNvSpPr/>
            <p:nvPr/>
          </p:nvSpPr>
          <p:spPr>
            <a:xfrm rot="10800000">
              <a:off x="7390210"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2"/>
            <p:cNvSpPr/>
            <p:nvPr/>
          </p:nvSpPr>
          <p:spPr>
            <a:xfrm rot="10800000">
              <a:off x="7390210"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2"/>
            <p:cNvSpPr/>
            <p:nvPr/>
          </p:nvSpPr>
          <p:spPr>
            <a:xfrm rot="10800000">
              <a:off x="7390210" y="2074529"/>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2"/>
            <p:cNvSpPr/>
            <p:nvPr/>
          </p:nvSpPr>
          <p:spPr>
            <a:xfrm rot="10800000">
              <a:off x="7390210"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2"/>
            <p:cNvSpPr/>
            <p:nvPr/>
          </p:nvSpPr>
          <p:spPr>
            <a:xfrm rot="10800000">
              <a:off x="7390210"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2"/>
            <p:cNvSpPr/>
            <p:nvPr/>
          </p:nvSpPr>
          <p:spPr>
            <a:xfrm rot="10800000">
              <a:off x="7390210" y="1343854"/>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2"/>
            <p:cNvSpPr/>
            <p:nvPr/>
          </p:nvSpPr>
          <p:spPr>
            <a:xfrm rot="10800000">
              <a:off x="7390210"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2"/>
            <p:cNvSpPr/>
            <p:nvPr/>
          </p:nvSpPr>
          <p:spPr>
            <a:xfrm rot="10800000">
              <a:off x="7390210"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2"/>
            <p:cNvSpPr/>
            <p:nvPr/>
          </p:nvSpPr>
          <p:spPr>
            <a:xfrm rot="10800000">
              <a:off x="7390210" y="759348"/>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2"/>
            <p:cNvSpPr/>
            <p:nvPr/>
          </p:nvSpPr>
          <p:spPr>
            <a:xfrm rot="10800000">
              <a:off x="7390210" y="613204"/>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2"/>
            <p:cNvSpPr/>
            <p:nvPr/>
          </p:nvSpPr>
          <p:spPr>
            <a:xfrm rot="10800000">
              <a:off x="7390210" y="320938"/>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2"/>
            <p:cNvSpPr/>
            <p:nvPr/>
          </p:nvSpPr>
          <p:spPr>
            <a:xfrm rot="10800000">
              <a:off x="7390210"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2"/>
            <p:cNvSpPr/>
            <p:nvPr/>
          </p:nvSpPr>
          <p:spPr>
            <a:xfrm rot="10800000">
              <a:off x="7244066"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2"/>
            <p:cNvSpPr/>
            <p:nvPr/>
          </p:nvSpPr>
          <p:spPr>
            <a:xfrm rot="10800000">
              <a:off x="7244066"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2"/>
            <p:cNvSpPr/>
            <p:nvPr/>
          </p:nvSpPr>
          <p:spPr>
            <a:xfrm rot="10800000">
              <a:off x="7244066"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2"/>
            <p:cNvSpPr/>
            <p:nvPr/>
          </p:nvSpPr>
          <p:spPr>
            <a:xfrm rot="10800000">
              <a:off x="7244066"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2"/>
            <p:cNvSpPr/>
            <p:nvPr/>
          </p:nvSpPr>
          <p:spPr>
            <a:xfrm rot="10800000">
              <a:off x="7244066"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2"/>
            <p:cNvSpPr/>
            <p:nvPr/>
          </p:nvSpPr>
          <p:spPr>
            <a:xfrm rot="10800000">
              <a:off x="7244066"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2"/>
            <p:cNvSpPr/>
            <p:nvPr/>
          </p:nvSpPr>
          <p:spPr>
            <a:xfrm rot="10800000">
              <a:off x="7244066"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2"/>
            <p:cNvSpPr/>
            <p:nvPr/>
          </p:nvSpPr>
          <p:spPr>
            <a:xfrm rot="10800000">
              <a:off x="7244066"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2"/>
            <p:cNvSpPr/>
            <p:nvPr/>
          </p:nvSpPr>
          <p:spPr>
            <a:xfrm rot="10800000">
              <a:off x="7244066"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2"/>
            <p:cNvSpPr/>
            <p:nvPr/>
          </p:nvSpPr>
          <p:spPr>
            <a:xfrm rot="10800000">
              <a:off x="7244066"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2"/>
            <p:cNvSpPr/>
            <p:nvPr/>
          </p:nvSpPr>
          <p:spPr>
            <a:xfrm rot="10800000">
              <a:off x="7244066"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2"/>
            <p:cNvSpPr/>
            <p:nvPr/>
          </p:nvSpPr>
          <p:spPr>
            <a:xfrm rot="10800000">
              <a:off x="7244066"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2"/>
            <p:cNvSpPr/>
            <p:nvPr/>
          </p:nvSpPr>
          <p:spPr>
            <a:xfrm rot="10800000">
              <a:off x="7244066"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2"/>
            <p:cNvSpPr/>
            <p:nvPr/>
          </p:nvSpPr>
          <p:spPr>
            <a:xfrm rot="10800000">
              <a:off x="7244066"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2"/>
            <p:cNvSpPr/>
            <p:nvPr/>
          </p:nvSpPr>
          <p:spPr>
            <a:xfrm rot="10800000">
              <a:off x="7244066"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2"/>
            <p:cNvSpPr/>
            <p:nvPr/>
          </p:nvSpPr>
          <p:spPr>
            <a:xfrm rot="10800000">
              <a:off x="7244066"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2"/>
            <p:cNvSpPr/>
            <p:nvPr/>
          </p:nvSpPr>
          <p:spPr>
            <a:xfrm rot="10800000">
              <a:off x="7244066"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2"/>
            <p:cNvSpPr/>
            <p:nvPr/>
          </p:nvSpPr>
          <p:spPr>
            <a:xfrm rot="10800000">
              <a:off x="7244066"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2"/>
            <p:cNvSpPr/>
            <p:nvPr/>
          </p:nvSpPr>
          <p:spPr>
            <a:xfrm rot="10800000">
              <a:off x="7244066"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2"/>
            <p:cNvSpPr/>
            <p:nvPr/>
          </p:nvSpPr>
          <p:spPr>
            <a:xfrm rot="10800000">
              <a:off x="7244066"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2"/>
            <p:cNvSpPr/>
            <p:nvPr/>
          </p:nvSpPr>
          <p:spPr>
            <a:xfrm rot="10800000">
              <a:off x="7097945"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2"/>
            <p:cNvSpPr/>
            <p:nvPr/>
          </p:nvSpPr>
          <p:spPr>
            <a:xfrm rot="10800000">
              <a:off x="7097945"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2"/>
            <p:cNvSpPr/>
            <p:nvPr/>
          </p:nvSpPr>
          <p:spPr>
            <a:xfrm rot="10800000">
              <a:off x="7097945"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2"/>
            <p:cNvSpPr/>
            <p:nvPr/>
          </p:nvSpPr>
          <p:spPr>
            <a:xfrm rot="10800000">
              <a:off x="7097945"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2"/>
            <p:cNvSpPr/>
            <p:nvPr/>
          </p:nvSpPr>
          <p:spPr>
            <a:xfrm rot="10800000">
              <a:off x="7097945"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2"/>
            <p:cNvSpPr/>
            <p:nvPr/>
          </p:nvSpPr>
          <p:spPr>
            <a:xfrm rot="10800000">
              <a:off x="7097945"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2"/>
            <p:cNvSpPr/>
            <p:nvPr/>
          </p:nvSpPr>
          <p:spPr>
            <a:xfrm rot="10800000">
              <a:off x="7097945"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2"/>
            <p:cNvSpPr/>
            <p:nvPr/>
          </p:nvSpPr>
          <p:spPr>
            <a:xfrm rot="10800000">
              <a:off x="7097945"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2"/>
            <p:cNvSpPr/>
            <p:nvPr/>
          </p:nvSpPr>
          <p:spPr>
            <a:xfrm rot="10800000">
              <a:off x="7097945"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2"/>
            <p:cNvSpPr/>
            <p:nvPr/>
          </p:nvSpPr>
          <p:spPr>
            <a:xfrm rot="10800000">
              <a:off x="7097945"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2"/>
            <p:cNvSpPr/>
            <p:nvPr/>
          </p:nvSpPr>
          <p:spPr>
            <a:xfrm rot="10800000">
              <a:off x="7097945"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2"/>
            <p:cNvSpPr/>
            <p:nvPr/>
          </p:nvSpPr>
          <p:spPr>
            <a:xfrm rot="10800000">
              <a:off x="7097945"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2"/>
            <p:cNvSpPr/>
            <p:nvPr/>
          </p:nvSpPr>
          <p:spPr>
            <a:xfrm rot="10800000">
              <a:off x="7097945"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2"/>
            <p:cNvSpPr/>
            <p:nvPr/>
          </p:nvSpPr>
          <p:spPr>
            <a:xfrm rot="10800000">
              <a:off x="7097945"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2"/>
            <p:cNvSpPr/>
            <p:nvPr/>
          </p:nvSpPr>
          <p:spPr>
            <a:xfrm rot="10800000">
              <a:off x="7097945"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2"/>
            <p:cNvSpPr/>
            <p:nvPr/>
          </p:nvSpPr>
          <p:spPr>
            <a:xfrm rot="10800000">
              <a:off x="7097945"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2"/>
            <p:cNvSpPr/>
            <p:nvPr/>
          </p:nvSpPr>
          <p:spPr>
            <a:xfrm rot="10800000">
              <a:off x="7097945" y="174818"/>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2"/>
            <p:cNvSpPr/>
            <p:nvPr/>
          </p:nvSpPr>
          <p:spPr>
            <a:xfrm rot="10800000">
              <a:off x="7097945"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2"/>
            <p:cNvSpPr/>
            <p:nvPr/>
          </p:nvSpPr>
          <p:spPr>
            <a:xfrm rot="10800000">
              <a:off x="6951800"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2"/>
            <p:cNvSpPr/>
            <p:nvPr/>
          </p:nvSpPr>
          <p:spPr>
            <a:xfrm rot="10800000">
              <a:off x="6951800" y="4704867"/>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2"/>
            <p:cNvSpPr/>
            <p:nvPr/>
          </p:nvSpPr>
          <p:spPr>
            <a:xfrm rot="10800000">
              <a:off x="6951800"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2"/>
            <p:cNvSpPr/>
            <p:nvPr/>
          </p:nvSpPr>
          <p:spPr>
            <a:xfrm rot="10800000">
              <a:off x="6951800"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2"/>
            <p:cNvSpPr/>
            <p:nvPr/>
          </p:nvSpPr>
          <p:spPr>
            <a:xfrm rot="10800000">
              <a:off x="6951800" y="3681951"/>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2"/>
            <p:cNvSpPr/>
            <p:nvPr/>
          </p:nvSpPr>
          <p:spPr>
            <a:xfrm rot="10800000">
              <a:off x="6951800"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2"/>
            <p:cNvSpPr/>
            <p:nvPr/>
          </p:nvSpPr>
          <p:spPr>
            <a:xfrm rot="10800000">
              <a:off x="6951800" y="2951301"/>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2"/>
            <p:cNvSpPr/>
            <p:nvPr/>
          </p:nvSpPr>
          <p:spPr>
            <a:xfrm rot="10800000">
              <a:off x="6951800"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2"/>
            <p:cNvSpPr/>
            <p:nvPr/>
          </p:nvSpPr>
          <p:spPr>
            <a:xfrm rot="10800000">
              <a:off x="6951800" y="2220650"/>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2"/>
            <p:cNvSpPr/>
            <p:nvPr/>
          </p:nvSpPr>
          <p:spPr>
            <a:xfrm rot="10800000">
              <a:off x="6951800" y="2074529"/>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2"/>
            <p:cNvSpPr/>
            <p:nvPr/>
          </p:nvSpPr>
          <p:spPr>
            <a:xfrm rot="10800000">
              <a:off x="6951800" y="1782264"/>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2"/>
            <p:cNvSpPr/>
            <p:nvPr/>
          </p:nvSpPr>
          <p:spPr>
            <a:xfrm rot="10800000">
              <a:off x="6951800"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2"/>
            <p:cNvSpPr/>
            <p:nvPr/>
          </p:nvSpPr>
          <p:spPr>
            <a:xfrm rot="10800000">
              <a:off x="6951800" y="1489999"/>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2"/>
            <p:cNvSpPr/>
            <p:nvPr/>
          </p:nvSpPr>
          <p:spPr>
            <a:xfrm rot="10800000">
              <a:off x="6951800" y="1197734"/>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2"/>
            <p:cNvSpPr/>
            <p:nvPr/>
          </p:nvSpPr>
          <p:spPr>
            <a:xfrm rot="10800000">
              <a:off x="6951800" y="1051613"/>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2"/>
            <p:cNvSpPr/>
            <p:nvPr/>
          </p:nvSpPr>
          <p:spPr>
            <a:xfrm rot="10800000">
              <a:off x="6951800" y="613204"/>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2"/>
            <p:cNvSpPr/>
            <p:nvPr/>
          </p:nvSpPr>
          <p:spPr>
            <a:xfrm rot="10800000">
              <a:off x="6951800" y="320938"/>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2"/>
            <p:cNvSpPr/>
            <p:nvPr/>
          </p:nvSpPr>
          <p:spPr>
            <a:xfrm rot="10800000">
              <a:off x="6951800"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2"/>
            <p:cNvSpPr/>
            <p:nvPr/>
          </p:nvSpPr>
          <p:spPr>
            <a:xfrm rot="10800000">
              <a:off x="6805680" y="4997133"/>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2"/>
            <p:cNvSpPr/>
            <p:nvPr/>
          </p:nvSpPr>
          <p:spPr>
            <a:xfrm rot="10800000">
              <a:off x="6805680" y="4558747"/>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2"/>
            <p:cNvSpPr/>
            <p:nvPr/>
          </p:nvSpPr>
          <p:spPr>
            <a:xfrm rot="10800000">
              <a:off x="6805680" y="4120361"/>
              <a:ext cx="117867" cy="117867"/>
            </a:xfrm>
            <a:custGeom>
              <a:avLst/>
              <a:gdLst/>
              <a:ahLst/>
              <a:cxnLst/>
              <a:rect l="l" t="t" r="r" b="b"/>
              <a:pathLst>
                <a:path w="4856" h="4856"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2"/>
            <p:cNvSpPr/>
            <p:nvPr/>
          </p:nvSpPr>
          <p:spPr>
            <a:xfrm rot="10800000">
              <a:off x="6805680" y="3535831"/>
              <a:ext cx="117867" cy="117867"/>
            </a:xfrm>
            <a:custGeom>
              <a:avLst/>
              <a:gdLst/>
              <a:ahLst/>
              <a:cxnLst/>
              <a:rect l="l" t="t" r="r" b="b"/>
              <a:pathLst>
                <a:path w="4856" h="4856" extrusionOk="0">
                  <a:moveTo>
                    <a:pt x="0" y="0"/>
                  </a:moveTo>
                  <a:lnTo>
                    <a:pt x="0"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2"/>
            <p:cNvSpPr/>
            <p:nvPr/>
          </p:nvSpPr>
          <p:spPr>
            <a:xfrm rot="10800000">
              <a:off x="6805680" y="2951301"/>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2"/>
            <p:cNvSpPr/>
            <p:nvPr/>
          </p:nvSpPr>
          <p:spPr>
            <a:xfrm rot="10800000">
              <a:off x="6805680" y="2220650"/>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2"/>
            <p:cNvSpPr/>
            <p:nvPr/>
          </p:nvSpPr>
          <p:spPr>
            <a:xfrm rot="10800000">
              <a:off x="6805680" y="1051613"/>
              <a:ext cx="117867" cy="117867"/>
            </a:xfrm>
            <a:custGeom>
              <a:avLst/>
              <a:gdLst/>
              <a:ahLst/>
              <a:cxnLst/>
              <a:rect l="l" t="t" r="r" b="b"/>
              <a:pathLst>
                <a:path w="4856" h="4856"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2"/>
            <p:cNvSpPr/>
            <p:nvPr/>
          </p:nvSpPr>
          <p:spPr>
            <a:xfrm rot="10800000">
              <a:off x="6805680" y="905469"/>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2"/>
            <p:cNvSpPr/>
            <p:nvPr/>
          </p:nvSpPr>
          <p:spPr>
            <a:xfrm rot="10800000">
              <a:off x="6805680" y="28698"/>
              <a:ext cx="117867" cy="117867"/>
            </a:xfrm>
            <a:custGeom>
              <a:avLst/>
              <a:gdLst/>
              <a:ahLst/>
              <a:cxnLst/>
              <a:rect l="l" t="t" r="r" b="b"/>
              <a:pathLst>
                <a:path w="4856" h="4856"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2"/>
            <p:cNvSpPr/>
            <p:nvPr/>
          </p:nvSpPr>
          <p:spPr>
            <a:xfrm rot="10800000">
              <a:off x="6659535"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2"/>
            <p:cNvSpPr/>
            <p:nvPr/>
          </p:nvSpPr>
          <p:spPr>
            <a:xfrm rot="10800000">
              <a:off x="6659535"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2"/>
            <p:cNvSpPr/>
            <p:nvPr/>
          </p:nvSpPr>
          <p:spPr>
            <a:xfrm rot="10800000">
              <a:off x="6659535"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2"/>
            <p:cNvSpPr/>
            <p:nvPr/>
          </p:nvSpPr>
          <p:spPr>
            <a:xfrm rot="10800000">
              <a:off x="6659535"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2"/>
            <p:cNvSpPr/>
            <p:nvPr/>
          </p:nvSpPr>
          <p:spPr>
            <a:xfrm rot="10800000">
              <a:off x="6659535"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2"/>
            <p:cNvSpPr/>
            <p:nvPr/>
          </p:nvSpPr>
          <p:spPr>
            <a:xfrm rot="10800000">
              <a:off x="6659535" y="905469"/>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2"/>
            <p:cNvSpPr/>
            <p:nvPr/>
          </p:nvSpPr>
          <p:spPr>
            <a:xfrm rot="10800000">
              <a:off x="6659535" y="759348"/>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2"/>
            <p:cNvSpPr/>
            <p:nvPr/>
          </p:nvSpPr>
          <p:spPr>
            <a:xfrm rot="10800000">
              <a:off x="6659535"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2"/>
            <p:cNvSpPr/>
            <p:nvPr/>
          </p:nvSpPr>
          <p:spPr>
            <a:xfrm rot="10800000">
              <a:off x="6513415"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2"/>
            <p:cNvSpPr/>
            <p:nvPr/>
          </p:nvSpPr>
          <p:spPr>
            <a:xfrm rot="10800000">
              <a:off x="6513415"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2"/>
            <p:cNvSpPr/>
            <p:nvPr/>
          </p:nvSpPr>
          <p:spPr>
            <a:xfrm rot="10800000">
              <a:off x="6513415"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2"/>
            <p:cNvSpPr/>
            <p:nvPr/>
          </p:nvSpPr>
          <p:spPr>
            <a:xfrm rot="10800000">
              <a:off x="6513415"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2"/>
            <p:cNvSpPr/>
            <p:nvPr/>
          </p:nvSpPr>
          <p:spPr>
            <a:xfrm rot="10800000">
              <a:off x="6513415"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2"/>
            <p:cNvSpPr/>
            <p:nvPr/>
          </p:nvSpPr>
          <p:spPr>
            <a:xfrm rot="10800000">
              <a:off x="6513415"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2"/>
            <p:cNvSpPr/>
            <p:nvPr/>
          </p:nvSpPr>
          <p:spPr>
            <a:xfrm rot="10800000">
              <a:off x="6367294"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2"/>
            <p:cNvSpPr/>
            <p:nvPr/>
          </p:nvSpPr>
          <p:spPr>
            <a:xfrm rot="10800000">
              <a:off x="6367294"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2"/>
            <p:cNvSpPr/>
            <p:nvPr/>
          </p:nvSpPr>
          <p:spPr>
            <a:xfrm rot="10800000">
              <a:off x="6367294"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2"/>
            <p:cNvSpPr/>
            <p:nvPr/>
          </p:nvSpPr>
          <p:spPr>
            <a:xfrm rot="10800000">
              <a:off x="7536331"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2"/>
            <p:cNvSpPr/>
            <p:nvPr/>
          </p:nvSpPr>
          <p:spPr>
            <a:xfrm rot="10800000">
              <a:off x="7536331" y="4851012"/>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2"/>
            <p:cNvSpPr/>
            <p:nvPr/>
          </p:nvSpPr>
          <p:spPr>
            <a:xfrm rot="10800000">
              <a:off x="7536331" y="4412627"/>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2"/>
            <p:cNvSpPr/>
            <p:nvPr/>
          </p:nvSpPr>
          <p:spPr>
            <a:xfrm rot="10800000">
              <a:off x="7536331"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2"/>
            <p:cNvSpPr/>
            <p:nvPr/>
          </p:nvSpPr>
          <p:spPr>
            <a:xfrm rot="10800000">
              <a:off x="7536331"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2"/>
            <p:cNvSpPr/>
            <p:nvPr/>
          </p:nvSpPr>
          <p:spPr>
            <a:xfrm rot="10800000">
              <a:off x="7536331"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2"/>
            <p:cNvSpPr/>
            <p:nvPr/>
          </p:nvSpPr>
          <p:spPr>
            <a:xfrm rot="10800000">
              <a:off x="7536331"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2"/>
            <p:cNvSpPr/>
            <p:nvPr/>
          </p:nvSpPr>
          <p:spPr>
            <a:xfrm rot="10800000">
              <a:off x="7536331"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2"/>
            <p:cNvSpPr/>
            <p:nvPr/>
          </p:nvSpPr>
          <p:spPr>
            <a:xfrm rot="10800000">
              <a:off x="7390210"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2"/>
            <p:cNvSpPr/>
            <p:nvPr/>
          </p:nvSpPr>
          <p:spPr>
            <a:xfrm rot="10800000">
              <a:off x="7390210" y="397421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2"/>
            <p:cNvSpPr/>
            <p:nvPr/>
          </p:nvSpPr>
          <p:spPr>
            <a:xfrm rot="10800000">
              <a:off x="7390210"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2"/>
            <p:cNvSpPr/>
            <p:nvPr/>
          </p:nvSpPr>
          <p:spPr>
            <a:xfrm rot="10800000">
              <a:off x="7390210"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2"/>
            <p:cNvSpPr/>
            <p:nvPr/>
          </p:nvSpPr>
          <p:spPr>
            <a:xfrm rot="10800000">
              <a:off x="7390210"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2"/>
            <p:cNvSpPr/>
            <p:nvPr/>
          </p:nvSpPr>
          <p:spPr>
            <a:xfrm rot="10800000">
              <a:off x="7244066"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2"/>
            <p:cNvSpPr/>
            <p:nvPr/>
          </p:nvSpPr>
          <p:spPr>
            <a:xfrm rot="10800000">
              <a:off x="7244066"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2"/>
            <p:cNvSpPr/>
            <p:nvPr/>
          </p:nvSpPr>
          <p:spPr>
            <a:xfrm rot="10800000">
              <a:off x="7244066"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2"/>
            <p:cNvSpPr/>
            <p:nvPr/>
          </p:nvSpPr>
          <p:spPr>
            <a:xfrm rot="10800000">
              <a:off x="7244066"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2"/>
            <p:cNvSpPr/>
            <p:nvPr/>
          </p:nvSpPr>
          <p:spPr>
            <a:xfrm rot="10800000">
              <a:off x="7244066"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2"/>
            <p:cNvSpPr/>
            <p:nvPr/>
          </p:nvSpPr>
          <p:spPr>
            <a:xfrm rot="10800000">
              <a:off x="7097945"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2"/>
            <p:cNvSpPr/>
            <p:nvPr/>
          </p:nvSpPr>
          <p:spPr>
            <a:xfrm rot="10800000">
              <a:off x="6951800" y="3828096"/>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2"/>
            <p:cNvSpPr/>
            <p:nvPr/>
          </p:nvSpPr>
          <p:spPr>
            <a:xfrm rot="10800000">
              <a:off x="6951800" y="2659036"/>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2"/>
            <p:cNvSpPr/>
            <p:nvPr/>
          </p:nvSpPr>
          <p:spPr>
            <a:xfrm rot="10800000">
              <a:off x="6805680" y="320938"/>
              <a:ext cx="117867" cy="117892"/>
            </a:xfrm>
            <a:custGeom>
              <a:avLst/>
              <a:gdLst/>
              <a:ahLst/>
              <a:cxnLst/>
              <a:rect l="l" t="t" r="r" b="b"/>
              <a:pathLst>
                <a:path w="4856" h="4857"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2"/>
            <p:cNvSpPr/>
            <p:nvPr/>
          </p:nvSpPr>
          <p:spPr>
            <a:xfrm rot="10800000">
              <a:off x="6513415"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2"/>
            <p:cNvSpPr/>
            <p:nvPr/>
          </p:nvSpPr>
          <p:spPr>
            <a:xfrm rot="10800000">
              <a:off x="6367294"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9" name="Google Shape;3669;p12"/>
          <p:cNvGrpSpPr/>
          <p:nvPr/>
        </p:nvGrpSpPr>
        <p:grpSpPr>
          <a:xfrm rot="10800000">
            <a:off x="28739" y="28698"/>
            <a:ext cx="1286904" cy="5086302"/>
            <a:chOff x="6367294" y="28698"/>
            <a:chExt cx="1286904" cy="5086302"/>
          </a:xfrm>
        </p:grpSpPr>
        <p:sp>
          <p:nvSpPr>
            <p:cNvPr id="3670" name="Google Shape;3670;p12"/>
            <p:cNvSpPr/>
            <p:nvPr/>
          </p:nvSpPr>
          <p:spPr>
            <a:xfrm rot="10800000">
              <a:off x="7536331" y="613204"/>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2"/>
            <p:cNvSpPr/>
            <p:nvPr/>
          </p:nvSpPr>
          <p:spPr>
            <a:xfrm rot="10800000">
              <a:off x="7244066"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2"/>
            <p:cNvSpPr/>
            <p:nvPr/>
          </p:nvSpPr>
          <p:spPr>
            <a:xfrm rot="10800000">
              <a:off x="7244066"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2"/>
            <p:cNvSpPr/>
            <p:nvPr/>
          </p:nvSpPr>
          <p:spPr>
            <a:xfrm rot="10800000">
              <a:off x="6659535"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2"/>
            <p:cNvSpPr/>
            <p:nvPr/>
          </p:nvSpPr>
          <p:spPr>
            <a:xfrm rot="10800000">
              <a:off x="7536331"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2"/>
            <p:cNvSpPr/>
            <p:nvPr/>
          </p:nvSpPr>
          <p:spPr>
            <a:xfrm rot="10800000">
              <a:off x="7536331"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2"/>
            <p:cNvSpPr/>
            <p:nvPr/>
          </p:nvSpPr>
          <p:spPr>
            <a:xfrm rot="10800000">
              <a:off x="7536331"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2"/>
            <p:cNvSpPr/>
            <p:nvPr/>
          </p:nvSpPr>
          <p:spPr>
            <a:xfrm rot="10800000">
              <a:off x="7536331"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2"/>
            <p:cNvSpPr/>
            <p:nvPr/>
          </p:nvSpPr>
          <p:spPr>
            <a:xfrm rot="10800000">
              <a:off x="7536331" y="3828096"/>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2"/>
            <p:cNvSpPr/>
            <p:nvPr/>
          </p:nvSpPr>
          <p:spPr>
            <a:xfrm rot="10800000">
              <a:off x="7536331"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2"/>
            <p:cNvSpPr/>
            <p:nvPr/>
          </p:nvSpPr>
          <p:spPr>
            <a:xfrm rot="10800000">
              <a:off x="7536331" y="3535831"/>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2"/>
            <p:cNvSpPr/>
            <p:nvPr/>
          </p:nvSpPr>
          <p:spPr>
            <a:xfrm rot="10800000">
              <a:off x="7536331"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2"/>
            <p:cNvSpPr/>
            <p:nvPr/>
          </p:nvSpPr>
          <p:spPr>
            <a:xfrm rot="10800000">
              <a:off x="7536331"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2"/>
            <p:cNvSpPr/>
            <p:nvPr/>
          </p:nvSpPr>
          <p:spPr>
            <a:xfrm rot="10800000">
              <a:off x="7536331"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2"/>
            <p:cNvSpPr/>
            <p:nvPr/>
          </p:nvSpPr>
          <p:spPr>
            <a:xfrm rot="10800000">
              <a:off x="7536331"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2"/>
            <p:cNvSpPr/>
            <p:nvPr/>
          </p:nvSpPr>
          <p:spPr>
            <a:xfrm rot="10800000">
              <a:off x="7536331"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2"/>
            <p:cNvSpPr/>
            <p:nvPr/>
          </p:nvSpPr>
          <p:spPr>
            <a:xfrm rot="10800000">
              <a:off x="7536331" y="2366770"/>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2"/>
            <p:cNvSpPr/>
            <p:nvPr/>
          </p:nvSpPr>
          <p:spPr>
            <a:xfrm rot="10800000">
              <a:off x="7536331"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2"/>
            <p:cNvSpPr/>
            <p:nvPr/>
          </p:nvSpPr>
          <p:spPr>
            <a:xfrm rot="10800000">
              <a:off x="7536331"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2"/>
            <p:cNvSpPr/>
            <p:nvPr/>
          </p:nvSpPr>
          <p:spPr>
            <a:xfrm rot="10800000">
              <a:off x="7536331"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2"/>
            <p:cNvSpPr/>
            <p:nvPr/>
          </p:nvSpPr>
          <p:spPr>
            <a:xfrm rot="10800000">
              <a:off x="7536331"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2"/>
            <p:cNvSpPr/>
            <p:nvPr/>
          </p:nvSpPr>
          <p:spPr>
            <a:xfrm rot="10800000">
              <a:off x="7536331"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2"/>
            <p:cNvSpPr/>
            <p:nvPr/>
          </p:nvSpPr>
          <p:spPr>
            <a:xfrm rot="10800000">
              <a:off x="7536331"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2"/>
            <p:cNvSpPr/>
            <p:nvPr/>
          </p:nvSpPr>
          <p:spPr>
            <a:xfrm rot="10800000">
              <a:off x="7536331"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2"/>
            <p:cNvSpPr/>
            <p:nvPr/>
          </p:nvSpPr>
          <p:spPr>
            <a:xfrm rot="10800000">
              <a:off x="7536331"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2"/>
            <p:cNvSpPr/>
            <p:nvPr/>
          </p:nvSpPr>
          <p:spPr>
            <a:xfrm rot="10800000">
              <a:off x="7536331"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2"/>
            <p:cNvSpPr/>
            <p:nvPr/>
          </p:nvSpPr>
          <p:spPr>
            <a:xfrm rot="10800000">
              <a:off x="7536331"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2"/>
            <p:cNvSpPr/>
            <p:nvPr/>
          </p:nvSpPr>
          <p:spPr>
            <a:xfrm rot="10800000">
              <a:off x="7536331"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2"/>
            <p:cNvSpPr/>
            <p:nvPr/>
          </p:nvSpPr>
          <p:spPr>
            <a:xfrm rot="10800000">
              <a:off x="7536331"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2"/>
            <p:cNvSpPr/>
            <p:nvPr/>
          </p:nvSpPr>
          <p:spPr>
            <a:xfrm rot="10800000">
              <a:off x="7536331" y="28698"/>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2"/>
            <p:cNvSpPr/>
            <p:nvPr/>
          </p:nvSpPr>
          <p:spPr>
            <a:xfrm rot="10800000">
              <a:off x="7390210" y="4851012"/>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2"/>
            <p:cNvSpPr/>
            <p:nvPr/>
          </p:nvSpPr>
          <p:spPr>
            <a:xfrm rot="10800000">
              <a:off x="7390210"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2"/>
            <p:cNvSpPr/>
            <p:nvPr/>
          </p:nvSpPr>
          <p:spPr>
            <a:xfrm rot="10800000">
              <a:off x="7390210" y="4412627"/>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2"/>
            <p:cNvSpPr/>
            <p:nvPr/>
          </p:nvSpPr>
          <p:spPr>
            <a:xfrm rot="10800000">
              <a:off x="7390210"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2"/>
            <p:cNvSpPr/>
            <p:nvPr/>
          </p:nvSpPr>
          <p:spPr>
            <a:xfrm rot="10800000">
              <a:off x="7390210" y="4120361"/>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2"/>
            <p:cNvSpPr/>
            <p:nvPr/>
          </p:nvSpPr>
          <p:spPr>
            <a:xfrm rot="10800000">
              <a:off x="7390210"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2"/>
            <p:cNvSpPr/>
            <p:nvPr/>
          </p:nvSpPr>
          <p:spPr>
            <a:xfrm rot="10800000">
              <a:off x="7390210" y="3535831"/>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2"/>
            <p:cNvSpPr/>
            <p:nvPr/>
          </p:nvSpPr>
          <p:spPr>
            <a:xfrm rot="10800000">
              <a:off x="7390210" y="3389711"/>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2"/>
            <p:cNvSpPr/>
            <p:nvPr/>
          </p:nvSpPr>
          <p:spPr>
            <a:xfrm rot="10800000">
              <a:off x="7390210" y="3243566"/>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2"/>
            <p:cNvSpPr/>
            <p:nvPr/>
          </p:nvSpPr>
          <p:spPr>
            <a:xfrm rot="10800000">
              <a:off x="7390210"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2"/>
            <p:cNvSpPr/>
            <p:nvPr/>
          </p:nvSpPr>
          <p:spPr>
            <a:xfrm rot="10800000">
              <a:off x="7390210" y="2805180"/>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2"/>
            <p:cNvSpPr/>
            <p:nvPr/>
          </p:nvSpPr>
          <p:spPr>
            <a:xfrm rot="10800000">
              <a:off x="7390210"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2"/>
            <p:cNvSpPr/>
            <p:nvPr/>
          </p:nvSpPr>
          <p:spPr>
            <a:xfrm rot="10800000">
              <a:off x="7390210"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2"/>
            <p:cNvSpPr/>
            <p:nvPr/>
          </p:nvSpPr>
          <p:spPr>
            <a:xfrm rot="10800000">
              <a:off x="7390210"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2"/>
            <p:cNvSpPr/>
            <p:nvPr/>
          </p:nvSpPr>
          <p:spPr>
            <a:xfrm rot="10800000">
              <a:off x="7390210"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2"/>
            <p:cNvSpPr/>
            <p:nvPr/>
          </p:nvSpPr>
          <p:spPr>
            <a:xfrm rot="10800000">
              <a:off x="7390210" y="2074529"/>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2"/>
            <p:cNvSpPr/>
            <p:nvPr/>
          </p:nvSpPr>
          <p:spPr>
            <a:xfrm rot="10800000">
              <a:off x="7390210"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2"/>
            <p:cNvSpPr/>
            <p:nvPr/>
          </p:nvSpPr>
          <p:spPr>
            <a:xfrm rot="10800000">
              <a:off x="7390210"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2"/>
            <p:cNvSpPr/>
            <p:nvPr/>
          </p:nvSpPr>
          <p:spPr>
            <a:xfrm rot="10800000">
              <a:off x="7390210" y="1343854"/>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2"/>
            <p:cNvSpPr/>
            <p:nvPr/>
          </p:nvSpPr>
          <p:spPr>
            <a:xfrm rot="10800000">
              <a:off x="7390210"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2"/>
            <p:cNvSpPr/>
            <p:nvPr/>
          </p:nvSpPr>
          <p:spPr>
            <a:xfrm rot="10800000">
              <a:off x="7390210"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2"/>
            <p:cNvSpPr/>
            <p:nvPr/>
          </p:nvSpPr>
          <p:spPr>
            <a:xfrm rot="10800000">
              <a:off x="7390210" y="759348"/>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2"/>
            <p:cNvSpPr/>
            <p:nvPr/>
          </p:nvSpPr>
          <p:spPr>
            <a:xfrm rot="10800000">
              <a:off x="7390210" y="613204"/>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2"/>
            <p:cNvSpPr/>
            <p:nvPr/>
          </p:nvSpPr>
          <p:spPr>
            <a:xfrm rot="10800000">
              <a:off x="7390210" y="320938"/>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2"/>
            <p:cNvSpPr/>
            <p:nvPr/>
          </p:nvSpPr>
          <p:spPr>
            <a:xfrm rot="10800000">
              <a:off x="7390210"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2"/>
            <p:cNvSpPr/>
            <p:nvPr/>
          </p:nvSpPr>
          <p:spPr>
            <a:xfrm rot="10800000">
              <a:off x="7244066"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2"/>
            <p:cNvSpPr/>
            <p:nvPr/>
          </p:nvSpPr>
          <p:spPr>
            <a:xfrm rot="10800000">
              <a:off x="7244066"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2"/>
            <p:cNvSpPr/>
            <p:nvPr/>
          </p:nvSpPr>
          <p:spPr>
            <a:xfrm rot="10800000">
              <a:off x="7244066"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2"/>
            <p:cNvSpPr/>
            <p:nvPr/>
          </p:nvSpPr>
          <p:spPr>
            <a:xfrm rot="10800000">
              <a:off x="7244066"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2"/>
            <p:cNvSpPr/>
            <p:nvPr/>
          </p:nvSpPr>
          <p:spPr>
            <a:xfrm rot="10800000">
              <a:off x="7244066"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2"/>
            <p:cNvSpPr/>
            <p:nvPr/>
          </p:nvSpPr>
          <p:spPr>
            <a:xfrm rot="10800000">
              <a:off x="7244066"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2"/>
            <p:cNvSpPr/>
            <p:nvPr/>
          </p:nvSpPr>
          <p:spPr>
            <a:xfrm rot="10800000">
              <a:off x="7244066"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2"/>
            <p:cNvSpPr/>
            <p:nvPr/>
          </p:nvSpPr>
          <p:spPr>
            <a:xfrm rot="10800000">
              <a:off x="7244066"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2"/>
            <p:cNvSpPr/>
            <p:nvPr/>
          </p:nvSpPr>
          <p:spPr>
            <a:xfrm rot="10800000">
              <a:off x="7244066"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2"/>
            <p:cNvSpPr/>
            <p:nvPr/>
          </p:nvSpPr>
          <p:spPr>
            <a:xfrm rot="10800000">
              <a:off x="7244066"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2"/>
            <p:cNvSpPr/>
            <p:nvPr/>
          </p:nvSpPr>
          <p:spPr>
            <a:xfrm rot="10800000">
              <a:off x="7244066"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2"/>
            <p:cNvSpPr/>
            <p:nvPr/>
          </p:nvSpPr>
          <p:spPr>
            <a:xfrm rot="10800000">
              <a:off x="7244066"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2"/>
            <p:cNvSpPr/>
            <p:nvPr/>
          </p:nvSpPr>
          <p:spPr>
            <a:xfrm rot="10800000">
              <a:off x="7244066"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2"/>
            <p:cNvSpPr/>
            <p:nvPr/>
          </p:nvSpPr>
          <p:spPr>
            <a:xfrm rot="10800000">
              <a:off x="7244066"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2"/>
            <p:cNvSpPr/>
            <p:nvPr/>
          </p:nvSpPr>
          <p:spPr>
            <a:xfrm rot="10800000">
              <a:off x="7244066"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2"/>
            <p:cNvSpPr/>
            <p:nvPr/>
          </p:nvSpPr>
          <p:spPr>
            <a:xfrm rot="10800000">
              <a:off x="7244066"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2"/>
            <p:cNvSpPr/>
            <p:nvPr/>
          </p:nvSpPr>
          <p:spPr>
            <a:xfrm rot="10800000">
              <a:off x="7244066"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2"/>
            <p:cNvSpPr/>
            <p:nvPr/>
          </p:nvSpPr>
          <p:spPr>
            <a:xfrm rot="10800000">
              <a:off x="7244066"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2"/>
            <p:cNvSpPr/>
            <p:nvPr/>
          </p:nvSpPr>
          <p:spPr>
            <a:xfrm rot="10800000">
              <a:off x="7244066"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2"/>
            <p:cNvSpPr/>
            <p:nvPr/>
          </p:nvSpPr>
          <p:spPr>
            <a:xfrm rot="10800000">
              <a:off x="7244066"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2"/>
            <p:cNvSpPr/>
            <p:nvPr/>
          </p:nvSpPr>
          <p:spPr>
            <a:xfrm rot="10800000">
              <a:off x="7097945"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2"/>
            <p:cNvSpPr/>
            <p:nvPr/>
          </p:nvSpPr>
          <p:spPr>
            <a:xfrm rot="10800000">
              <a:off x="7097945"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2"/>
            <p:cNvSpPr/>
            <p:nvPr/>
          </p:nvSpPr>
          <p:spPr>
            <a:xfrm rot="10800000">
              <a:off x="7097945"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2"/>
            <p:cNvSpPr/>
            <p:nvPr/>
          </p:nvSpPr>
          <p:spPr>
            <a:xfrm rot="10800000">
              <a:off x="7097945"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2"/>
            <p:cNvSpPr/>
            <p:nvPr/>
          </p:nvSpPr>
          <p:spPr>
            <a:xfrm rot="10800000">
              <a:off x="7097945"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2"/>
            <p:cNvSpPr/>
            <p:nvPr/>
          </p:nvSpPr>
          <p:spPr>
            <a:xfrm rot="10800000">
              <a:off x="7097945"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2"/>
            <p:cNvSpPr/>
            <p:nvPr/>
          </p:nvSpPr>
          <p:spPr>
            <a:xfrm rot="10800000">
              <a:off x="7097945"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2"/>
            <p:cNvSpPr/>
            <p:nvPr/>
          </p:nvSpPr>
          <p:spPr>
            <a:xfrm rot="10800000">
              <a:off x="7097945"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2"/>
            <p:cNvSpPr/>
            <p:nvPr/>
          </p:nvSpPr>
          <p:spPr>
            <a:xfrm rot="10800000">
              <a:off x="7097945"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2"/>
            <p:cNvSpPr/>
            <p:nvPr/>
          </p:nvSpPr>
          <p:spPr>
            <a:xfrm rot="10800000">
              <a:off x="7097945"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2"/>
            <p:cNvSpPr/>
            <p:nvPr/>
          </p:nvSpPr>
          <p:spPr>
            <a:xfrm rot="10800000">
              <a:off x="7097945"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2"/>
            <p:cNvSpPr/>
            <p:nvPr/>
          </p:nvSpPr>
          <p:spPr>
            <a:xfrm rot="10800000">
              <a:off x="7097945"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2"/>
            <p:cNvSpPr/>
            <p:nvPr/>
          </p:nvSpPr>
          <p:spPr>
            <a:xfrm rot="10800000">
              <a:off x="7097945"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2"/>
            <p:cNvSpPr/>
            <p:nvPr/>
          </p:nvSpPr>
          <p:spPr>
            <a:xfrm rot="10800000">
              <a:off x="7097945"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2"/>
            <p:cNvSpPr/>
            <p:nvPr/>
          </p:nvSpPr>
          <p:spPr>
            <a:xfrm rot="10800000">
              <a:off x="7097945"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2"/>
            <p:cNvSpPr/>
            <p:nvPr/>
          </p:nvSpPr>
          <p:spPr>
            <a:xfrm rot="10800000">
              <a:off x="7097945"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2"/>
            <p:cNvSpPr/>
            <p:nvPr/>
          </p:nvSpPr>
          <p:spPr>
            <a:xfrm rot="10800000">
              <a:off x="7097945" y="174818"/>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2"/>
            <p:cNvSpPr/>
            <p:nvPr/>
          </p:nvSpPr>
          <p:spPr>
            <a:xfrm rot="10800000">
              <a:off x="7097945"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2"/>
            <p:cNvSpPr/>
            <p:nvPr/>
          </p:nvSpPr>
          <p:spPr>
            <a:xfrm rot="10800000">
              <a:off x="6951800"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2"/>
            <p:cNvSpPr/>
            <p:nvPr/>
          </p:nvSpPr>
          <p:spPr>
            <a:xfrm rot="10800000">
              <a:off x="6951800" y="4704867"/>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2"/>
            <p:cNvSpPr/>
            <p:nvPr/>
          </p:nvSpPr>
          <p:spPr>
            <a:xfrm rot="10800000">
              <a:off x="6951800"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2"/>
            <p:cNvSpPr/>
            <p:nvPr/>
          </p:nvSpPr>
          <p:spPr>
            <a:xfrm rot="10800000">
              <a:off x="6951800"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2"/>
            <p:cNvSpPr/>
            <p:nvPr/>
          </p:nvSpPr>
          <p:spPr>
            <a:xfrm rot="10800000">
              <a:off x="6951800" y="3681951"/>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2"/>
            <p:cNvSpPr/>
            <p:nvPr/>
          </p:nvSpPr>
          <p:spPr>
            <a:xfrm rot="10800000">
              <a:off x="6951800"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2"/>
            <p:cNvSpPr/>
            <p:nvPr/>
          </p:nvSpPr>
          <p:spPr>
            <a:xfrm rot="10800000">
              <a:off x="6951800" y="2951301"/>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2"/>
            <p:cNvSpPr/>
            <p:nvPr/>
          </p:nvSpPr>
          <p:spPr>
            <a:xfrm rot="10800000">
              <a:off x="6951800"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2"/>
            <p:cNvSpPr/>
            <p:nvPr/>
          </p:nvSpPr>
          <p:spPr>
            <a:xfrm rot="10800000">
              <a:off x="6951800" y="2220650"/>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2"/>
            <p:cNvSpPr/>
            <p:nvPr/>
          </p:nvSpPr>
          <p:spPr>
            <a:xfrm rot="10800000">
              <a:off x="6951800" y="2074529"/>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2"/>
            <p:cNvSpPr/>
            <p:nvPr/>
          </p:nvSpPr>
          <p:spPr>
            <a:xfrm rot="10800000">
              <a:off x="6951800" y="1782264"/>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2"/>
            <p:cNvSpPr/>
            <p:nvPr/>
          </p:nvSpPr>
          <p:spPr>
            <a:xfrm rot="10800000">
              <a:off x="6951800"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2"/>
            <p:cNvSpPr/>
            <p:nvPr/>
          </p:nvSpPr>
          <p:spPr>
            <a:xfrm rot="10800000">
              <a:off x="6951800" y="1489999"/>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2"/>
            <p:cNvSpPr/>
            <p:nvPr/>
          </p:nvSpPr>
          <p:spPr>
            <a:xfrm rot="10800000">
              <a:off x="6951800" y="1197734"/>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2"/>
            <p:cNvSpPr/>
            <p:nvPr/>
          </p:nvSpPr>
          <p:spPr>
            <a:xfrm rot="10800000">
              <a:off x="6951800" y="1051613"/>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2"/>
            <p:cNvSpPr/>
            <p:nvPr/>
          </p:nvSpPr>
          <p:spPr>
            <a:xfrm rot="10800000">
              <a:off x="6951800" y="613204"/>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2"/>
            <p:cNvSpPr/>
            <p:nvPr/>
          </p:nvSpPr>
          <p:spPr>
            <a:xfrm rot="10800000">
              <a:off x="6951800" y="320938"/>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2"/>
            <p:cNvSpPr/>
            <p:nvPr/>
          </p:nvSpPr>
          <p:spPr>
            <a:xfrm rot="10800000">
              <a:off x="6951800"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2"/>
            <p:cNvSpPr/>
            <p:nvPr/>
          </p:nvSpPr>
          <p:spPr>
            <a:xfrm rot="10800000">
              <a:off x="6805680" y="4997133"/>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2"/>
            <p:cNvSpPr/>
            <p:nvPr/>
          </p:nvSpPr>
          <p:spPr>
            <a:xfrm rot="10800000">
              <a:off x="6805680" y="4558747"/>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2"/>
            <p:cNvSpPr/>
            <p:nvPr/>
          </p:nvSpPr>
          <p:spPr>
            <a:xfrm rot="10800000">
              <a:off x="6805680" y="4120361"/>
              <a:ext cx="117867" cy="117867"/>
            </a:xfrm>
            <a:custGeom>
              <a:avLst/>
              <a:gdLst/>
              <a:ahLst/>
              <a:cxnLst/>
              <a:rect l="l" t="t" r="r" b="b"/>
              <a:pathLst>
                <a:path w="4856" h="4856"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2"/>
            <p:cNvSpPr/>
            <p:nvPr/>
          </p:nvSpPr>
          <p:spPr>
            <a:xfrm rot="10800000">
              <a:off x="6805680" y="3535831"/>
              <a:ext cx="117867" cy="117867"/>
            </a:xfrm>
            <a:custGeom>
              <a:avLst/>
              <a:gdLst/>
              <a:ahLst/>
              <a:cxnLst/>
              <a:rect l="l" t="t" r="r" b="b"/>
              <a:pathLst>
                <a:path w="4856" h="4856" extrusionOk="0">
                  <a:moveTo>
                    <a:pt x="0" y="0"/>
                  </a:moveTo>
                  <a:lnTo>
                    <a:pt x="0"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2"/>
            <p:cNvSpPr/>
            <p:nvPr/>
          </p:nvSpPr>
          <p:spPr>
            <a:xfrm rot="10800000">
              <a:off x="6805680" y="2951301"/>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2"/>
            <p:cNvSpPr/>
            <p:nvPr/>
          </p:nvSpPr>
          <p:spPr>
            <a:xfrm rot="10800000">
              <a:off x="6805680" y="2220650"/>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2"/>
            <p:cNvSpPr/>
            <p:nvPr/>
          </p:nvSpPr>
          <p:spPr>
            <a:xfrm rot="10800000">
              <a:off x="6805680" y="1051613"/>
              <a:ext cx="117867" cy="117867"/>
            </a:xfrm>
            <a:custGeom>
              <a:avLst/>
              <a:gdLst/>
              <a:ahLst/>
              <a:cxnLst/>
              <a:rect l="l" t="t" r="r" b="b"/>
              <a:pathLst>
                <a:path w="4856" h="4856"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2"/>
            <p:cNvSpPr/>
            <p:nvPr/>
          </p:nvSpPr>
          <p:spPr>
            <a:xfrm rot="10800000">
              <a:off x="6805680" y="905469"/>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2"/>
            <p:cNvSpPr/>
            <p:nvPr/>
          </p:nvSpPr>
          <p:spPr>
            <a:xfrm rot="10800000">
              <a:off x="6805680" y="28698"/>
              <a:ext cx="117867" cy="117867"/>
            </a:xfrm>
            <a:custGeom>
              <a:avLst/>
              <a:gdLst/>
              <a:ahLst/>
              <a:cxnLst/>
              <a:rect l="l" t="t" r="r" b="b"/>
              <a:pathLst>
                <a:path w="4856" h="4856"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2"/>
            <p:cNvSpPr/>
            <p:nvPr/>
          </p:nvSpPr>
          <p:spPr>
            <a:xfrm rot="10800000">
              <a:off x="6659535"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2"/>
            <p:cNvSpPr/>
            <p:nvPr/>
          </p:nvSpPr>
          <p:spPr>
            <a:xfrm rot="10800000">
              <a:off x="6659535"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2"/>
            <p:cNvSpPr/>
            <p:nvPr/>
          </p:nvSpPr>
          <p:spPr>
            <a:xfrm rot="10800000">
              <a:off x="6659535"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2"/>
            <p:cNvSpPr/>
            <p:nvPr/>
          </p:nvSpPr>
          <p:spPr>
            <a:xfrm rot="10800000">
              <a:off x="6659535"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2"/>
            <p:cNvSpPr/>
            <p:nvPr/>
          </p:nvSpPr>
          <p:spPr>
            <a:xfrm rot="10800000">
              <a:off x="6659535"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2"/>
            <p:cNvSpPr/>
            <p:nvPr/>
          </p:nvSpPr>
          <p:spPr>
            <a:xfrm rot="10800000">
              <a:off x="6659535" y="905469"/>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2"/>
            <p:cNvSpPr/>
            <p:nvPr/>
          </p:nvSpPr>
          <p:spPr>
            <a:xfrm rot="10800000">
              <a:off x="6659535" y="759348"/>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2"/>
            <p:cNvSpPr/>
            <p:nvPr/>
          </p:nvSpPr>
          <p:spPr>
            <a:xfrm rot="10800000">
              <a:off x="6659535"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2"/>
            <p:cNvSpPr/>
            <p:nvPr/>
          </p:nvSpPr>
          <p:spPr>
            <a:xfrm rot="10800000">
              <a:off x="6513415"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2"/>
            <p:cNvSpPr/>
            <p:nvPr/>
          </p:nvSpPr>
          <p:spPr>
            <a:xfrm rot="10800000">
              <a:off x="6513415"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2"/>
            <p:cNvSpPr/>
            <p:nvPr/>
          </p:nvSpPr>
          <p:spPr>
            <a:xfrm rot="10800000">
              <a:off x="6513415"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2"/>
            <p:cNvSpPr/>
            <p:nvPr/>
          </p:nvSpPr>
          <p:spPr>
            <a:xfrm rot="10800000">
              <a:off x="6513415"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2"/>
            <p:cNvSpPr/>
            <p:nvPr/>
          </p:nvSpPr>
          <p:spPr>
            <a:xfrm rot="10800000">
              <a:off x="6513415"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2"/>
            <p:cNvSpPr/>
            <p:nvPr/>
          </p:nvSpPr>
          <p:spPr>
            <a:xfrm rot="10800000">
              <a:off x="6513415"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2"/>
            <p:cNvSpPr/>
            <p:nvPr/>
          </p:nvSpPr>
          <p:spPr>
            <a:xfrm rot="10800000">
              <a:off x="6367294"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2"/>
            <p:cNvSpPr/>
            <p:nvPr/>
          </p:nvSpPr>
          <p:spPr>
            <a:xfrm rot="10800000">
              <a:off x="6367294"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2"/>
            <p:cNvSpPr/>
            <p:nvPr/>
          </p:nvSpPr>
          <p:spPr>
            <a:xfrm rot="10800000">
              <a:off x="6367294"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2"/>
            <p:cNvSpPr/>
            <p:nvPr/>
          </p:nvSpPr>
          <p:spPr>
            <a:xfrm rot="10800000">
              <a:off x="7536331"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2"/>
            <p:cNvSpPr/>
            <p:nvPr/>
          </p:nvSpPr>
          <p:spPr>
            <a:xfrm rot="10800000">
              <a:off x="7536331" y="4851012"/>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2"/>
            <p:cNvSpPr/>
            <p:nvPr/>
          </p:nvSpPr>
          <p:spPr>
            <a:xfrm rot="10800000">
              <a:off x="7536331" y="4412627"/>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2"/>
            <p:cNvSpPr/>
            <p:nvPr/>
          </p:nvSpPr>
          <p:spPr>
            <a:xfrm rot="10800000">
              <a:off x="7536331"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2"/>
            <p:cNvSpPr/>
            <p:nvPr/>
          </p:nvSpPr>
          <p:spPr>
            <a:xfrm rot="10800000">
              <a:off x="7536331"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2"/>
            <p:cNvSpPr/>
            <p:nvPr/>
          </p:nvSpPr>
          <p:spPr>
            <a:xfrm rot="10800000">
              <a:off x="7536331"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2"/>
            <p:cNvSpPr/>
            <p:nvPr/>
          </p:nvSpPr>
          <p:spPr>
            <a:xfrm rot="10800000">
              <a:off x="7536331"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2"/>
            <p:cNvSpPr/>
            <p:nvPr/>
          </p:nvSpPr>
          <p:spPr>
            <a:xfrm rot="10800000">
              <a:off x="7536331"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2"/>
            <p:cNvSpPr/>
            <p:nvPr/>
          </p:nvSpPr>
          <p:spPr>
            <a:xfrm rot="10800000">
              <a:off x="7390210"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2"/>
            <p:cNvSpPr/>
            <p:nvPr/>
          </p:nvSpPr>
          <p:spPr>
            <a:xfrm rot="10800000">
              <a:off x="7390210" y="397421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2"/>
            <p:cNvSpPr/>
            <p:nvPr/>
          </p:nvSpPr>
          <p:spPr>
            <a:xfrm rot="10800000">
              <a:off x="7390210"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2"/>
            <p:cNvSpPr/>
            <p:nvPr/>
          </p:nvSpPr>
          <p:spPr>
            <a:xfrm rot="10800000">
              <a:off x="7390210"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2"/>
            <p:cNvSpPr/>
            <p:nvPr/>
          </p:nvSpPr>
          <p:spPr>
            <a:xfrm rot="10800000">
              <a:off x="7390210"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2"/>
            <p:cNvSpPr/>
            <p:nvPr/>
          </p:nvSpPr>
          <p:spPr>
            <a:xfrm rot="10800000">
              <a:off x="7244066"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2"/>
            <p:cNvSpPr/>
            <p:nvPr/>
          </p:nvSpPr>
          <p:spPr>
            <a:xfrm rot="10800000">
              <a:off x="7244066"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2"/>
            <p:cNvSpPr/>
            <p:nvPr/>
          </p:nvSpPr>
          <p:spPr>
            <a:xfrm rot="10800000">
              <a:off x="7244066"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2"/>
            <p:cNvSpPr/>
            <p:nvPr/>
          </p:nvSpPr>
          <p:spPr>
            <a:xfrm rot="10800000">
              <a:off x="7244066"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2"/>
            <p:cNvSpPr/>
            <p:nvPr/>
          </p:nvSpPr>
          <p:spPr>
            <a:xfrm rot="10800000">
              <a:off x="7244066"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2"/>
            <p:cNvSpPr/>
            <p:nvPr/>
          </p:nvSpPr>
          <p:spPr>
            <a:xfrm rot="10800000">
              <a:off x="7097945"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2"/>
            <p:cNvSpPr/>
            <p:nvPr/>
          </p:nvSpPr>
          <p:spPr>
            <a:xfrm rot="10800000">
              <a:off x="6951800" y="3828096"/>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2"/>
            <p:cNvSpPr/>
            <p:nvPr/>
          </p:nvSpPr>
          <p:spPr>
            <a:xfrm rot="10800000">
              <a:off x="6951800" y="2659036"/>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2"/>
            <p:cNvSpPr/>
            <p:nvPr/>
          </p:nvSpPr>
          <p:spPr>
            <a:xfrm rot="10800000">
              <a:off x="6805680" y="320938"/>
              <a:ext cx="117867" cy="117892"/>
            </a:xfrm>
            <a:custGeom>
              <a:avLst/>
              <a:gdLst/>
              <a:ahLst/>
              <a:cxnLst/>
              <a:rect l="l" t="t" r="r" b="b"/>
              <a:pathLst>
                <a:path w="4856" h="4857"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2"/>
            <p:cNvSpPr/>
            <p:nvPr/>
          </p:nvSpPr>
          <p:spPr>
            <a:xfrm rot="10800000">
              <a:off x="6513415"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2"/>
            <p:cNvSpPr/>
            <p:nvPr/>
          </p:nvSpPr>
          <p:spPr>
            <a:xfrm rot="10800000">
              <a:off x="6367294"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1" name="Google Shape;3831;p1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1pPr>
            <a:lvl2pPr lvl="1">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2pPr>
            <a:lvl3pPr lvl="2">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3pPr>
            <a:lvl4pPr lvl="3">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4pPr>
            <a:lvl5pPr lvl="4">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5pPr>
            <a:lvl6pPr lvl="5">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6pPr>
            <a:lvl7pPr lvl="6">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7pPr>
            <a:lvl8pPr lvl="7">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8pPr>
            <a:lvl9pPr lvl="8">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1pPr>
            <a:lvl2pPr marL="914400" lvl="1"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chemeClr val="dk2"/>
                </a:solidFill>
                <a:latin typeface="Dosis ExtraLight"/>
                <a:ea typeface="Dosis ExtraLight"/>
                <a:cs typeface="Dosis ExtraLight"/>
                <a:sym typeface="Dosis ExtraLight"/>
              </a:defRPr>
            </a:lvl1pPr>
            <a:lvl2pPr lvl="1">
              <a:buNone/>
              <a:defRPr sz="1200">
                <a:solidFill>
                  <a:schemeClr val="dk2"/>
                </a:solidFill>
                <a:latin typeface="Dosis ExtraLight"/>
                <a:ea typeface="Dosis ExtraLight"/>
                <a:cs typeface="Dosis ExtraLight"/>
                <a:sym typeface="Dosis ExtraLight"/>
              </a:defRPr>
            </a:lvl2pPr>
            <a:lvl3pPr lvl="2">
              <a:buNone/>
              <a:defRPr sz="1200">
                <a:solidFill>
                  <a:schemeClr val="dk2"/>
                </a:solidFill>
                <a:latin typeface="Dosis ExtraLight"/>
                <a:ea typeface="Dosis ExtraLight"/>
                <a:cs typeface="Dosis ExtraLight"/>
                <a:sym typeface="Dosis ExtraLight"/>
              </a:defRPr>
            </a:lvl3pPr>
            <a:lvl4pPr lvl="3">
              <a:buNone/>
              <a:defRPr sz="1200">
                <a:solidFill>
                  <a:schemeClr val="dk2"/>
                </a:solidFill>
                <a:latin typeface="Dosis ExtraLight"/>
                <a:ea typeface="Dosis ExtraLight"/>
                <a:cs typeface="Dosis ExtraLight"/>
                <a:sym typeface="Dosis ExtraLight"/>
              </a:defRPr>
            </a:lvl4pPr>
            <a:lvl5pPr lvl="4">
              <a:buNone/>
              <a:defRPr sz="1200">
                <a:solidFill>
                  <a:schemeClr val="dk2"/>
                </a:solidFill>
                <a:latin typeface="Dosis ExtraLight"/>
                <a:ea typeface="Dosis ExtraLight"/>
                <a:cs typeface="Dosis ExtraLight"/>
                <a:sym typeface="Dosis ExtraLight"/>
              </a:defRPr>
            </a:lvl5pPr>
            <a:lvl6pPr lvl="5">
              <a:buNone/>
              <a:defRPr sz="1200">
                <a:solidFill>
                  <a:schemeClr val="dk2"/>
                </a:solidFill>
                <a:latin typeface="Dosis ExtraLight"/>
                <a:ea typeface="Dosis ExtraLight"/>
                <a:cs typeface="Dosis ExtraLight"/>
                <a:sym typeface="Dosis ExtraLight"/>
              </a:defRPr>
            </a:lvl6pPr>
            <a:lvl7pPr lvl="6">
              <a:buNone/>
              <a:defRPr sz="1200">
                <a:solidFill>
                  <a:schemeClr val="dk2"/>
                </a:solidFill>
                <a:latin typeface="Dosis ExtraLight"/>
                <a:ea typeface="Dosis ExtraLight"/>
                <a:cs typeface="Dosis ExtraLight"/>
                <a:sym typeface="Dosis ExtraLight"/>
              </a:defRPr>
            </a:lvl7pPr>
            <a:lvl8pPr lvl="7">
              <a:buNone/>
              <a:defRPr sz="1200">
                <a:solidFill>
                  <a:schemeClr val="dk2"/>
                </a:solidFill>
                <a:latin typeface="Dosis ExtraLight"/>
                <a:ea typeface="Dosis ExtraLight"/>
                <a:cs typeface="Dosis ExtraLight"/>
                <a:sym typeface="Dosis ExtraLight"/>
              </a:defRPr>
            </a:lvl8pPr>
            <a:lvl9pPr lvl="8">
              <a:buNone/>
              <a:defRPr sz="1200">
                <a:solidFill>
                  <a:schemeClr val="dk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7" r:id="rId6"/>
    <p:sldLayoutId id="2147483658" r:id="rId7"/>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chooser-beta.creativecommons.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chooser-beta.creativecommons.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dig.ccmixter.org/" TargetMode="External"/><Relationship Id="rId7" Type="http://schemas.openxmlformats.org/officeDocument/2006/relationships/hyperlink" Target="https://www.chosic.com/free-music/creative-common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incompetech.com/wordpress/" TargetMode="External"/><Relationship Id="rId5" Type="http://schemas.openxmlformats.org/officeDocument/2006/relationships/hyperlink" Target="https://freemusicarchive.org/home" TargetMode="External"/><Relationship Id="rId4" Type="http://schemas.openxmlformats.org/officeDocument/2006/relationships/hyperlink" Target="https://pixabay.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pexels.com/creative-commons-image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unsplash.com/" TargetMode="External"/><Relationship Id="rId4" Type="http://schemas.openxmlformats.org/officeDocument/2006/relationships/hyperlink" Target="https://openverse.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ontsquirrel.com/"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slidescarnival.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slidescarnival.com/?utm_source=template"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s://www.slidescarnival.com/" TargetMode="Externa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13"/>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COPYRIGHT</a:t>
            </a:r>
            <a:br>
              <a:rPr lang="en" dirty="0"/>
            </a:br>
            <a:br>
              <a:rPr lang="en" dirty="0"/>
            </a:br>
            <a:r>
              <a:rPr lang="en" dirty="0"/>
              <a:t>A Quick Overview</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8"/>
        <p:cNvGrpSpPr/>
        <p:nvPr/>
      </p:nvGrpSpPr>
      <p:grpSpPr>
        <a:xfrm>
          <a:off x="0" y="0"/>
          <a:ext cx="0" cy="0"/>
          <a:chOff x="0" y="0"/>
          <a:chExt cx="0" cy="0"/>
        </a:xfrm>
      </p:grpSpPr>
      <p:sp>
        <p:nvSpPr>
          <p:cNvPr id="4059" name="Google Shape;4059;p35"/>
          <p:cNvSpPr txBox="1">
            <a:spLocks noGrp="1"/>
          </p:cNvSpPr>
          <p:nvPr>
            <p:ph type="ctrTitle" idx="4294967295"/>
          </p:nvPr>
        </p:nvSpPr>
        <p:spPr>
          <a:xfrm>
            <a:off x="685800" y="435393"/>
            <a:ext cx="4863900" cy="95008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a:solidFill>
                  <a:srgbClr val="80BFB7"/>
                </a:solidFill>
              </a:rPr>
              <a:t>LICENSES.</a:t>
            </a:r>
            <a:endParaRPr sz="6000" dirty="0">
              <a:solidFill>
                <a:srgbClr val="80BFB7"/>
              </a:solidFill>
            </a:endParaRPr>
          </a:p>
        </p:txBody>
      </p:sp>
      <p:sp>
        <p:nvSpPr>
          <p:cNvPr id="4061" name="Google Shape;4061;p35"/>
          <p:cNvSpPr txBox="1">
            <a:spLocks noGrp="1"/>
          </p:cNvSpPr>
          <p:nvPr>
            <p:ph type="body" idx="4294967295"/>
          </p:nvPr>
        </p:nvSpPr>
        <p:spPr>
          <a:xfrm>
            <a:off x="640231" y="1273996"/>
            <a:ext cx="6952371" cy="3446205"/>
          </a:xfrm>
          <a:prstGeom prst="rect">
            <a:avLst/>
          </a:prstGeom>
        </p:spPr>
        <p:txBody>
          <a:bodyPr spcFirstLastPara="1" wrap="square" lIns="91425" tIns="91425" rIns="91425" bIns="91425" anchor="t" anchorCtr="0">
            <a:noAutofit/>
          </a:bodyPr>
          <a:lstStyle/>
          <a:p>
            <a:pPr marL="0" indent="0">
              <a:buNone/>
            </a:pPr>
            <a:r>
              <a:rPr lang="en-CA" dirty="0">
                <a:solidFill>
                  <a:srgbClr val="D3EBD5"/>
                </a:solidFill>
              </a:rPr>
              <a:t>CC licenses are made up of the following 5 elements.</a:t>
            </a:r>
          </a:p>
          <a:p>
            <a:pPr marL="0" indent="0">
              <a:buNone/>
            </a:pPr>
            <a:endParaRPr lang="en-CA" dirty="0">
              <a:solidFill>
                <a:srgbClr val="D3EBD5"/>
              </a:solidFill>
            </a:endParaRPr>
          </a:p>
          <a:p>
            <a:pPr marL="0" indent="0">
              <a:buNone/>
            </a:pPr>
            <a:r>
              <a:rPr lang="en-CA" dirty="0">
                <a:solidFill>
                  <a:srgbClr val="D3EBD5"/>
                </a:solidFill>
              </a:rPr>
              <a:t>CC BY		Attribution</a:t>
            </a:r>
          </a:p>
          <a:p>
            <a:pPr marL="0" indent="0">
              <a:buNone/>
            </a:pPr>
            <a:r>
              <a:rPr lang="en-CA" dirty="0">
                <a:solidFill>
                  <a:srgbClr val="D3EBD5"/>
                </a:solidFill>
              </a:rPr>
              <a:t>CC SA		Share Alike</a:t>
            </a:r>
          </a:p>
          <a:p>
            <a:pPr marL="0" indent="0">
              <a:buNone/>
            </a:pPr>
            <a:r>
              <a:rPr lang="en-CA" dirty="0">
                <a:solidFill>
                  <a:srgbClr val="D3EBD5"/>
                </a:solidFill>
              </a:rPr>
              <a:t>CC NC		Non-Commercial</a:t>
            </a:r>
          </a:p>
          <a:p>
            <a:pPr marL="0" indent="0">
              <a:buNone/>
            </a:pPr>
            <a:r>
              <a:rPr lang="en-CA" dirty="0">
                <a:solidFill>
                  <a:srgbClr val="D3EBD5"/>
                </a:solidFill>
              </a:rPr>
              <a:t>CC ND		No Derivatives</a:t>
            </a:r>
          </a:p>
          <a:p>
            <a:pPr marL="0" indent="0">
              <a:buNone/>
            </a:pPr>
            <a:r>
              <a:rPr lang="en-CA" dirty="0">
                <a:solidFill>
                  <a:srgbClr val="D3EBD5"/>
                </a:solidFill>
              </a:rPr>
              <a:t>CC 0 		(aka CC Zero)	Public Domain</a:t>
            </a:r>
          </a:p>
          <a:p>
            <a:pPr marL="0" lvl="0" indent="0" algn="l" rtl="0">
              <a:spcBef>
                <a:spcPts val="600"/>
              </a:spcBef>
              <a:spcAft>
                <a:spcPts val="0"/>
              </a:spcAft>
              <a:buNone/>
            </a:pPr>
            <a:endParaRPr dirty="0">
              <a:solidFill>
                <a:srgbClr val="D3EBD5"/>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8"/>
        <p:cNvGrpSpPr/>
        <p:nvPr/>
      </p:nvGrpSpPr>
      <p:grpSpPr>
        <a:xfrm>
          <a:off x="0" y="0"/>
          <a:ext cx="0" cy="0"/>
          <a:chOff x="0" y="0"/>
          <a:chExt cx="0" cy="0"/>
        </a:xfrm>
      </p:grpSpPr>
      <p:sp>
        <p:nvSpPr>
          <p:cNvPr id="4059" name="Google Shape;4059;p35"/>
          <p:cNvSpPr txBox="1">
            <a:spLocks noGrp="1"/>
          </p:cNvSpPr>
          <p:nvPr>
            <p:ph type="ctrTitle" idx="4294967295"/>
          </p:nvPr>
        </p:nvSpPr>
        <p:spPr>
          <a:xfrm>
            <a:off x="685800" y="435393"/>
            <a:ext cx="6660222" cy="95008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CA" sz="6000" dirty="0">
                <a:solidFill>
                  <a:srgbClr val="80BFB7"/>
                </a:solidFill>
              </a:rPr>
              <a:t>CC BY - Attribution</a:t>
            </a:r>
            <a:endParaRPr sz="6000" dirty="0">
              <a:solidFill>
                <a:srgbClr val="80BFB7"/>
              </a:solidFill>
            </a:endParaRPr>
          </a:p>
        </p:txBody>
      </p:sp>
      <p:sp>
        <p:nvSpPr>
          <p:cNvPr id="4061" name="Google Shape;4061;p35"/>
          <p:cNvSpPr txBox="1">
            <a:spLocks noGrp="1"/>
          </p:cNvSpPr>
          <p:nvPr>
            <p:ph type="body" idx="4294967295"/>
          </p:nvPr>
        </p:nvSpPr>
        <p:spPr>
          <a:xfrm>
            <a:off x="685800" y="1536303"/>
            <a:ext cx="6382820" cy="2221720"/>
          </a:xfrm>
          <a:prstGeom prst="rect">
            <a:avLst/>
          </a:prstGeom>
        </p:spPr>
        <p:txBody>
          <a:bodyPr spcFirstLastPara="1" wrap="square" lIns="91425" tIns="91425" rIns="91425" bIns="91425" anchor="t" anchorCtr="0">
            <a:noAutofit/>
          </a:bodyPr>
          <a:lstStyle/>
          <a:p>
            <a:pPr marL="0" indent="0">
              <a:buNone/>
            </a:pPr>
            <a:r>
              <a:rPr lang="en-US" dirty="0">
                <a:solidFill>
                  <a:srgbClr val="D3EBD5"/>
                </a:solidFill>
              </a:rPr>
              <a:t>This license enables </a:t>
            </a:r>
            <a:r>
              <a:rPr lang="en-US" dirty="0" err="1">
                <a:solidFill>
                  <a:srgbClr val="D3EBD5"/>
                </a:solidFill>
              </a:rPr>
              <a:t>reusers</a:t>
            </a:r>
            <a:r>
              <a:rPr lang="en-US" dirty="0">
                <a:solidFill>
                  <a:srgbClr val="D3EBD5"/>
                </a:solidFill>
              </a:rPr>
              <a:t> to distribute, remix, adapt, and build upon the material in any medium or format, so long as attribution is given to the creator. The license allows for commercial use.</a:t>
            </a:r>
          </a:p>
          <a:p>
            <a:pPr marL="0" indent="0">
              <a:buNone/>
            </a:pPr>
            <a:endParaRPr lang="en-US" dirty="0">
              <a:solidFill>
                <a:srgbClr val="D3EBD5"/>
              </a:solidFill>
            </a:endParaRPr>
          </a:p>
        </p:txBody>
      </p:sp>
      <p:sp>
        <p:nvSpPr>
          <p:cNvPr id="2" name="TextBox 1">
            <a:extLst>
              <a:ext uri="{FF2B5EF4-FFF2-40B4-BE49-F238E27FC236}">
                <a16:creationId xmlns:a16="http://schemas.microsoft.com/office/drawing/2014/main" id="{DFBDF836-D655-F75F-2673-532CA0F39680}"/>
              </a:ext>
            </a:extLst>
          </p:cNvPr>
          <p:cNvSpPr txBox="1"/>
          <p:nvPr/>
        </p:nvSpPr>
        <p:spPr>
          <a:xfrm>
            <a:off x="758342" y="3908847"/>
            <a:ext cx="6382820" cy="677108"/>
          </a:xfrm>
          <a:prstGeom prst="rect">
            <a:avLst/>
          </a:prstGeom>
          <a:noFill/>
        </p:spPr>
        <p:txBody>
          <a:bodyPr wrap="square" rtlCol="0">
            <a:spAutoFit/>
          </a:bodyPr>
          <a:lstStyle/>
          <a:p>
            <a:r>
              <a:rPr lang="en-US" sz="2400" dirty="0">
                <a:solidFill>
                  <a:srgbClr val="FFFF00"/>
                </a:solidFill>
              </a:rPr>
              <a:t>They need to give you credit!</a:t>
            </a:r>
          </a:p>
          <a:p>
            <a:endParaRPr lang="en-CA" dirty="0"/>
          </a:p>
        </p:txBody>
      </p:sp>
    </p:spTree>
    <p:extLst>
      <p:ext uri="{BB962C8B-B14F-4D97-AF65-F5344CB8AC3E}">
        <p14:creationId xmlns:p14="http://schemas.microsoft.com/office/powerpoint/2010/main" val="217622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8"/>
        <p:cNvGrpSpPr/>
        <p:nvPr/>
      </p:nvGrpSpPr>
      <p:grpSpPr>
        <a:xfrm>
          <a:off x="0" y="0"/>
          <a:ext cx="0" cy="0"/>
          <a:chOff x="0" y="0"/>
          <a:chExt cx="0" cy="0"/>
        </a:xfrm>
      </p:grpSpPr>
      <p:sp>
        <p:nvSpPr>
          <p:cNvPr id="4059" name="Google Shape;4059;p35"/>
          <p:cNvSpPr txBox="1">
            <a:spLocks noGrp="1"/>
          </p:cNvSpPr>
          <p:nvPr>
            <p:ph type="ctrTitle" idx="4294967295"/>
          </p:nvPr>
        </p:nvSpPr>
        <p:spPr>
          <a:xfrm>
            <a:off x="685800" y="423299"/>
            <a:ext cx="6506110" cy="747955"/>
          </a:xfrm>
          <a:prstGeom prst="rect">
            <a:avLst/>
          </a:prstGeom>
        </p:spPr>
        <p:txBody>
          <a:bodyPr spcFirstLastPara="1" wrap="square" lIns="91425" tIns="91425" rIns="91425" bIns="91425" anchor="b" anchorCtr="0">
            <a:noAutofit/>
          </a:bodyPr>
          <a:lstStyle/>
          <a:p>
            <a:pPr marL="0" indent="0">
              <a:buNone/>
            </a:pPr>
            <a:r>
              <a:rPr lang="en-CA" sz="4400" dirty="0">
                <a:solidFill>
                  <a:srgbClr val="D3EBD5"/>
                </a:solidFill>
              </a:rPr>
              <a:t>CC SA - Share Alike</a:t>
            </a:r>
          </a:p>
        </p:txBody>
      </p:sp>
      <p:sp>
        <p:nvSpPr>
          <p:cNvPr id="4061" name="Google Shape;4061;p35"/>
          <p:cNvSpPr txBox="1">
            <a:spLocks noGrp="1"/>
          </p:cNvSpPr>
          <p:nvPr>
            <p:ph type="body" idx="4294967295"/>
          </p:nvPr>
        </p:nvSpPr>
        <p:spPr>
          <a:xfrm>
            <a:off x="685800" y="1171254"/>
            <a:ext cx="6382820" cy="2818855"/>
          </a:xfrm>
          <a:prstGeom prst="rect">
            <a:avLst/>
          </a:prstGeom>
        </p:spPr>
        <p:txBody>
          <a:bodyPr spcFirstLastPara="1" wrap="square" lIns="91425" tIns="91425" rIns="91425" bIns="91425" anchor="t" anchorCtr="0">
            <a:noAutofit/>
          </a:bodyPr>
          <a:lstStyle/>
          <a:p>
            <a:pPr marL="0" indent="0">
              <a:buNone/>
            </a:pPr>
            <a:r>
              <a:rPr lang="en-US" dirty="0">
                <a:solidFill>
                  <a:srgbClr val="D3EBD5"/>
                </a:solidFill>
              </a:rPr>
              <a:t>This license enables </a:t>
            </a:r>
            <a:r>
              <a:rPr lang="en-US" dirty="0" err="1">
                <a:solidFill>
                  <a:srgbClr val="D3EBD5"/>
                </a:solidFill>
              </a:rPr>
              <a:t>reusers</a:t>
            </a:r>
            <a:r>
              <a:rPr lang="en-US" dirty="0">
                <a:solidFill>
                  <a:srgbClr val="D3EBD5"/>
                </a:solidFill>
              </a:rPr>
              <a:t> to distribute, remix, adapt, and build upon the material in any medium or format, so long as attribution is given to the creator. The license allows for commercial use. If you remix, adapt, or build upon the material, you must license the modified material under identical terms.</a:t>
            </a:r>
          </a:p>
          <a:p>
            <a:pPr marL="0" indent="0">
              <a:buNone/>
            </a:pPr>
            <a:endParaRPr lang="en-US" sz="2000" dirty="0">
              <a:solidFill>
                <a:srgbClr val="D3EBD5"/>
              </a:solidFill>
            </a:endParaRPr>
          </a:p>
        </p:txBody>
      </p:sp>
      <p:sp>
        <p:nvSpPr>
          <p:cNvPr id="2" name="TextBox 1">
            <a:extLst>
              <a:ext uri="{FF2B5EF4-FFF2-40B4-BE49-F238E27FC236}">
                <a16:creationId xmlns:a16="http://schemas.microsoft.com/office/drawing/2014/main" id="{53451A8F-4C45-F48F-7F7D-09CC5A9609E6}"/>
              </a:ext>
            </a:extLst>
          </p:cNvPr>
          <p:cNvSpPr txBox="1"/>
          <p:nvPr/>
        </p:nvSpPr>
        <p:spPr>
          <a:xfrm>
            <a:off x="685800" y="4194149"/>
            <a:ext cx="6387575" cy="677108"/>
          </a:xfrm>
          <a:prstGeom prst="rect">
            <a:avLst/>
          </a:prstGeom>
          <a:noFill/>
        </p:spPr>
        <p:txBody>
          <a:bodyPr wrap="square" rtlCol="0">
            <a:spAutoFit/>
          </a:bodyPr>
          <a:lstStyle/>
          <a:p>
            <a:r>
              <a:rPr lang="en-US" sz="2400" dirty="0">
                <a:solidFill>
                  <a:srgbClr val="FFFF00"/>
                </a:solidFill>
              </a:rPr>
              <a:t>They must share under the same CC license.</a:t>
            </a:r>
          </a:p>
          <a:p>
            <a:endParaRPr lang="en-CA" dirty="0"/>
          </a:p>
        </p:txBody>
      </p:sp>
    </p:spTree>
    <p:extLst>
      <p:ext uri="{BB962C8B-B14F-4D97-AF65-F5344CB8AC3E}">
        <p14:creationId xmlns:p14="http://schemas.microsoft.com/office/powerpoint/2010/main" val="200490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8"/>
        <p:cNvGrpSpPr/>
        <p:nvPr/>
      </p:nvGrpSpPr>
      <p:grpSpPr>
        <a:xfrm>
          <a:off x="0" y="0"/>
          <a:ext cx="0" cy="0"/>
          <a:chOff x="0" y="0"/>
          <a:chExt cx="0" cy="0"/>
        </a:xfrm>
      </p:grpSpPr>
      <p:sp>
        <p:nvSpPr>
          <p:cNvPr id="4059" name="Google Shape;4059;p35"/>
          <p:cNvSpPr txBox="1">
            <a:spLocks noGrp="1"/>
          </p:cNvSpPr>
          <p:nvPr>
            <p:ph type="ctrTitle" idx="4294967295"/>
          </p:nvPr>
        </p:nvSpPr>
        <p:spPr>
          <a:xfrm>
            <a:off x="685799" y="435393"/>
            <a:ext cx="6824609" cy="950086"/>
          </a:xfrm>
          <a:prstGeom prst="rect">
            <a:avLst/>
          </a:prstGeom>
        </p:spPr>
        <p:txBody>
          <a:bodyPr spcFirstLastPara="1" wrap="square" lIns="91425" tIns="91425" rIns="91425" bIns="91425" anchor="b" anchorCtr="0">
            <a:noAutofit/>
          </a:bodyPr>
          <a:lstStyle/>
          <a:p>
            <a:pPr marL="0" indent="0">
              <a:buNone/>
            </a:pPr>
            <a:r>
              <a:rPr lang="en-CA" sz="4400" dirty="0">
                <a:solidFill>
                  <a:srgbClr val="D3EBD5"/>
                </a:solidFill>
              </a:rPr>
              <a:t>CC NC - Non-Commercial</a:t>
            </a:r>
          </a:p>
        </p:txBody>
      </p:sp>
      <p:sp>
        <p:nvSpPr>
          <p:cNvPr id="4061" name="Google Shape;4061;p35"/>
          <p:cNvSpPr txBox="1">
            <a:spLocks noGrp="1"/>
          </p:cNvSpPr>
          <p:nvPr>
            <p:ph type="body" idx="4294967295"/>
          </p:nvPr>
        </p:nvSpPr>
        <p:spPr>
          <a:xfrm>
            <a:off x="685800" y="1536303"/>
            <a:ext cx="6382820" cy="1751004"/>
          </a:xfrm>
          <a:prstGeom prst="rect">
            <a:avLst/>
          </a:prstGeom>
        </p:spPr>
        <p:txBody>
          <a:bodyPr spcFirstLastPara="1" wrap="square" lIns="91425" tIns="91425" rIns="91425" bIns="91425" anchor="t" anchorCtr="0">
            <a:noAutofit/>
          </a:bodyPr>
          <a:lstStyle/>
          <a:p>
            <a:pPr marL="0" indent="0">
              <a:buNone/>
            </a:pPr>
            <a:r>
              <a:rPr lang="en-US" dirty="0">
                <a:solidFill>
                  <a:srgbClr val="D3EBD5"/>
                </a:solidFill>
              </a:rPr>
              <a:t>This license enables </a:t>
            </a:r>
            <a:r>
              <a:rPr lang="en-US" dirty="0" err="1">
                <a:solidFill>
                  <a:srgbClr val="D3EBD5"/>
                </a:solidFill>
              </a:rPr>
              <a:t>reusers</a:t>
            </a:r>
            <a:r>
              <a:rPr lang="en-US" dirty="0">
                <a:solidFill>
                  <a:srgbClr val="D3EBD5"/>
                </a:solidFill>
              </a:rPr>
              <a:t> to distribute, remix, adapt, and build upon the material in any medium or format for noncommercial purposes only.</a:t>
            </a:r>
          </a:p>
          <a:p>
            <a:pPr marL="0" indent="0">
              <a:buNone/>
            </a:pPr>
            <a:endParaRPr lang="en-US" dirty="0">
              <a:solidFill>
                <a:srgbClr val="D3EBD5"/>
              </a:solidFill>
            </a:endParaRPr>
          </a:p>
        </p:txBody>
      </p:sp>
      <p:sp>
        <p:nvSpPr>
          <p:cNvPr id="2" name="TextBox 1">
            <a:extLst>
              <a:ext uri="{FF2B5EF4-FFF2-40B4-BE49-F238E27FC236}">
                <a16:creationId xmlns:a16="http://schemas.microsoft.com/office/drawing/2014/main" id="{517C2818-72C4-1B9E-E9AC-F8D26A7146BB}"/>
              </a:ext>
            </a:extLst>
          </p:cNvPr>
          <p:cNvSpPr txBox="1"/>
          <p:nvPr/>
        </p:nvSpPr>
        <p:spPr>
          <a:xfrm>
            <a:off x="685799" y="3544245"/>
            <a:ext cx="6312006" cy="677108"/>
          </a:xfrm>
          <a:prstGeom prst="rect">
            <a:avLst/>
          </a:prstGeom>
          <a:noFill/>
        </p:spPr>
        <p:txBody>
          <a:bodyPr wrap="square" rtlCol="0">
            <a:spAutoFit/>
          </a:bodyPr>
          <a:lstStyle/>
          <a:p>
            <a:r>
              <a:rPr lang="en-US" sz="2400" dirty="0">
                <a:solidFill>
                  <a:srgbClr val="FFFF00"/>
                </a:solidFill>
              </a:rPr>
              <a:t>They can’t make money.</a:t>
            </a:r>
            <a:endParaRPr lang="en-CA" sz="2400" dirty="0">
              <a:solidFill>
                <a:srgbClr val="FFFF00"/>
              </a:solidFill>
            </a:endParaRPr>
          </a:p>
          <a:p>
            <a:endParaRPr lang="en-CA" dirty="0"/>
          </a:p>
        </p:txBody>
      </p:sp>
    </p:spTree>
    <p:extLst>
      <p:ext uri="{BB962C8B-B14F-4D97-AF65-F5344CB8AC3E}">
        <p14:creationId xmlns:p14="http://schemas.microsoft.com/office/powerpoint/2010/main" val="405168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8"/>
        <p:cNvGrpSpPr/>
        <p:nvPr/>
      </p:nvGrpSpPr>
      <p:grpSpPr>
        <a:xfrm>
          <a:off x="0" y="0"/>
          <a:ext cx="0" cy="0"/>
          <a:chOff x="0" y="0"/>
          <a:chExt cx="0" cy="0"/>
        </a:xfrm>
      </p:grpSpPr>
      <p:sp>
        <p:nvSpPr>
          <p:cNvPr id="4059" name="Google Shape;4059;p35"/>
          <p:cNvSpPr txBox="1">
            <a:spLocks noGrp="1"/>
          </p:cNvSpPr>
          <p:nvPr>
            <p:ph type="ctrTitle" idx="4294967295"/>
          </p:nvPr>
        </p:nvSpPr>
        <p:spPr>
          <a:xfrm>
            <a:off x="685799" y="435393"/>
            <a:ext cx="6691045" cy="797506"/>
          </a:xfrm>
          <a:prstGeom prst="rect">
            <a:avLst/>
          </a:prstGeom>
        </p:spPr>
        <p:txBody>
          <a:bodyPr spcFirstLastPara="1" wrap="square" lIns="91425" tIns="91425" rIns="91425" bIns="91425" anchor="b" anchorCtr="0">
            <a:noAutofit/>
          </a:bodyPr>
          <a:lstStyle/>
          <a:p>
            <a:pPr marL="0" indent="0">
              <a:buNone/>
            </a:pPr>
            <a:r>
              <a:rPr lang="en-CA" sz="4400" dirty="0">
                <a:solidFill>
                  <a:srgbClr val="D3EBD5"/>
                </a:solidFill>
              </a:rPr>
              <a:t>CC ND – No Derivatives</a:t>
            </a:r>
          </a:p>
        </p:txBody>
      </p:sp>
      <p:sp>
        <p:nvSpPr>
          <p:cNvPr id="4061" name="Google Shape;4061;p35"/>
          <p:cNvSpPr txBox="1">
            <a:spLocks noGrp="1"/>
          </p:cNvSpPr>
          <p:nvPr>
            <p:ph type="body" idx="4294967295"/>
          </p:nvPr>
        </p:nvSpPr>
        <p:spPr>
          <a:xfrm>
            <a:off x="685800" y="1232900"/>
            <a:ext cx="6382820" cy="1396946"/>
          </a:xfrm>
          <a:prstGeom prst="rect">
            <a:avLst/>
          </a:prstGeom>
        </p:spPr>
        <p:txBody>
          <a:bodyPr spcFirstLastPara="1" wrap="square" lIns="91425" tIns="91425" rIns="91425" bIns="91425" anchor="t" anchorCtr="0">
            <a:noAutofit/>
          </a:bodyPr>
          <a:lstStyle/>
          <a:p>
            <a:pPr marL="0" indent="0">
              <a:buNone/>
            </a:pPr>
            <a:r>
              <a:rPr lang="en-US" dirty="0">
                <a:solidFill>
                  <a:srgbClr val="D3EBD5"/>
                </a:solidFill>
              </a:rPr>
              <a:t>This license enables </a:t>
            </a:r>
            <a:r>
              <a:rPr lang="en-US" dirty="0" err="1">
                <a:solidFill>
                  <a:srgbClr val="D3EBD5"/>
                </a:solidFill>
              </a:rPr>
              <a:t>reusers</a:t>
            </a:r>
            <a:r>
              <a:rPr lang="en-US" dirty="0">
                <a:solidFill>
                  <a:srgbClr val="D3EBD5"/>
                </a:solidFill>
              </a:rPr>
              <a:t> to copy and distribute the material in any medium or format in </a:t>
            </a:r>
            <a:r>
              <a:rPr lang="en-US" dirty="0" err="1">
                <a:solidFill>
                  <a:srgbClr val="D3EBD5"/>
                </a:solidFill>
              </a:rPr>
              <a:t>unadapted</a:t>
            </a:r>
            <a:r>
              <a:rPr lang="en-US" dirty="0">
                <a:solidFill>
                  <a:srgbClr val="D3EBD5"/>
                </a:solidFill>
              </a:rPr>
              <a:t> form only. </a:t>
            </a:r>
          </a:p>
          <a:p>
            <a:pPr marL="0" indent="0">
              <a:buNone/>
            </a:pPr>
            <a:endParaRPr lang="en-US" dirty="0">
              <a:solidFill>
                <a:srgbClr val="D3EBD5"/>
              </a:solidFill>
            </a:endParaRPr>
          </a:p>
        </p:txBody>
      </p:sp>
      <p:sp>
        <p:nvSpPr>
          <p:cNvPr id="2" name="TextBox 1">
            <a:extLst>
              <a:ext uri="{FF2B5EF4-FFF2-40B4-BE49-F238E27FC236}">
                <a16:creationId xmlns:a16="http://schemas.microsoft.com/office/drawing/2014/main" id="{97AAEA0D-8DE9-B660-40C0-36A86D91A5AF}"/>
              </a:ext>
            </a:extLst>
          </p:cNvPr>
          <p:cNvSpPr txBox="1"/>
          <p:nvPr/>
        </p:nvSpPr>
        <p:spPr>
          <a:xfrm>
            <a:off x="473015" y="2864112"/>
            <a:ext cx="6903829" cy="461665"/>
          </a:xfrm>
          <a:prstGeom prst="rect">
            <a:avLst/>
          </a:prstGeom>
          <a:noFill/>
        </p:spPr>
        <p:txBody>
          <a:bodyPr wrap="square" rtlCol="0">
            <a:spAutoFit/>
          </a:bodyPr>
          <a:lstStyle/>
          <a:p>
            <a:pPr marL="0" indent="0">
              <a:buNone/>
            </a:pPr>
            <a:r>
              <a:rPr lang="en-US" sz="2400" dirty="0">
                <a:solidFill>
                  <a:srgbClr val="FFFF00"/>
                </a:solidFill>
              </a:rPr>
              <a:t>Content cannot be modified or edited in any way.</a:t>
            </a:r>
          </a:p>
        </p:txBody>
      </p:sp>
      <p:sp>
        <p:nvSpPr>
          <p:cNvPr id="3" name="TextBox 2">
            <a:extLst>
              <a:ext uri="{FF2B5EF4-FFF2-40B4-BE49-F238E27FC236}">
                <a16:creationId xmlns:a16="http://schemas.microsoft.com/office/drawing/2014/main" id="{5D352D51-623E-337E-AF52-79C3E9F925CC}"/>
              </a:ext>
            </a:extLst>
          </p:cNvPr>
          <p:cNvSpPr txBox="1"/>
          <p:nvPr/>
        </p:nvSpPr>
        <p:spPr>
          <a:xfrm>
            <a:off x="408079" y="3582030"/>
            <a:ext cx="6968765" cy="677108"/>
          </a:xfrm>
          <a:prstGeom prst="rect">
            <a:avLst/>
          </a:prstGeom>
          <a:noFill/>
        </p:spPr>
        <p:txBody>
          <a:bodyPr wrap="square" rtlCol="0">
            <a:spAutoFit/>
          </a:bodyPr>
          <a:lstStyle/>
          <a:p>
            <a:r>
              <a:rPr lang="en-US" sz="2400" dirty="0">
                <a:solidFill>
                  <a:srgbClr val="FFFF00"/>
                </a:solidFill>
              </a:rPr>
              <a:t>They must use it in its entirety.</a:t>
            </a:r>
          </a:p>
          <a:p>
            <a:endParaRPr lang="en-CA" dirty="0"/>
          </a:p>
        </p:txBody>
      </p:sp>
    </p:spTree>
    <p:extLst>
      <p:ext uri="{BB962C8B-B14F-4D97-AF65-F5344CB8AC3E}">
        <p14:creationId xmlns:p14="http://schemas.microsoft.com/office/powerpoint/2010/main" val="421432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8"/>
        <p:cNvGrpSpPr/>
        <p:nvPr/>
      </p:nvGrpSpPr>
      <p:grpSpPr>
        <a:xfrm>
          <a:off x="0" y="0"/>
          <a:ext cx="0" cy="0"/>
          <a:chOff x="0" y="0"/>
          <a:chExt cx="0" cy="0"/>
        </a:xfrm>
      </p:grpSpPr>
      <p:sp>
        <p:nvSpPr>
          <p:cNvPr id="4059" name="Google Shape;4059;p35"/>
          <p:cNvSpPr txBox="1">
            <a:spLocks noGrp="1"/>
          </p:cNvSpPr>
          <p:nvPr>
            <p:ph type="ctrTitle" idx="4294967295"/>
          </p:nvPr>
        </p:nvSpPr>
        <p:spPr>
          <a:xfrm>
            <a:off x="685800" y="435393"/>
            <a:ext cx="6896528" cy="950086"/>
          </a:xfrm>
          <a:prstGeom prst="rect">
            <a:avLst/>
          </a:prstGeom>
        </p:spPr>
        <p:txBody>
          <a:bodyPr spcFirstLastPara="1" wrap="square" lIns="91425" tIns="91425" rIns="91425" bIns="91425" anchor="b" anchorCtr="0">
            <a:noAutofit/>
          </a:bodyPr>
          <a:lstStyle/>
          <a:p>
            <a:pPr marL="0" indent="0">
              <a:buNone/>
            </a:pPr>
            <a:r>
              <a:rPr lang="en-CA" sz="4400" dirty="0">
                <a:solidFill>
                  <a:srgbClr val="D3EBD5"/>
                </a:solidFill>
              </a:rPr>
              <a:t>CC 0 - (CC Zero)	Public Domain</a:t>
            </a:r>
          </a:p>
        </p:txBody>
      </p:sp>
      <p:sp>
        <p:nvSpPr>
          <p:cNvPr id="4061" name="Google Shape;4061;p35"/>
          <p:cNvSpPr txBox="1">
            <a:spLocks noGrp="1"/>
          </p:cNvSpPr>
          <p:nvPr>
            <p:ph type="body" idx="4294967295"/>
          </p:nvPr>
        </p:nvSpPr>
        <p:spPr>
          <a:xfrm>
            <a:off x="640231" y="1385480"/>
            <a:ext cx="6942097" cy="2372542"/>
          </a:xfrm>
          <a:prstGeom prst="rect">
            <a:avLst/>
          </a:prstGeom>
        </p:spPr>
        <p:txBody>
          <a:bodyPr spcFirstLastPara="1" wrap="square" lIns="91425" tIns="91425" rIns="91425" bIns="91425" anchor="t" anchorCtr="0">
            <a:noAutofit/>
          </a:bodyPr>
          <a:lstStyle/>
          <a:p>
            <a:pPr marL="0" indent="0">
              <a:buNone/>
            </a:pPr>
            <a:r>
              <a:rPr lang="en-US" dirty="0">
                <a:solidFill>
                  <a:srgbClr val="D3EBD5"/>
                </a:solidFill>
              </a:rPr>
              <a:t>CC0 (aka CC Zero) is a public dedication tool, which enables creators to give up their copyright and put their works into the worldwide public domain. CC0 enables </a:t>
            </a:r>
            <a:r>
              <a:rPr lang="en-US" dirty="0" err="1">
                <a:solidFill>
                  <a:srgbClr val="D3EBD5"/>
                </a:solidFill>
              </a:rPr>
              <a:t>reusers</a:t>
            </a:r>
            <a:r>
              <a:rPr lang="en-US" dirty="0">
                <a:solidFill>
                  <a:srgbClr val="D3EBD5"/>
                </a:solidFill>
              </a:rPr>
              <a:t> to distribute, remix, adapt, and build upon the material in any medium or format, with no conditions.</a:t>
            </a:r>
          </a:p>
        </p:txBody>
      </p:sp>
      <p:sp>
        <p:nvSpPr>
          <p:cNvPr id="2" name="TextBox 1">
            <a:extLst>
              <a:ext uri="{FF2B5EF4-FFF2-40B4-BE49-F238E27FC236}">
                <a16:creationId xmlns:a16="http://schemas.microsoft.com/office/drawing/2014/main" id="{BF3E37F7-81C8-F154-5F9C-28C16270BDAF}"/>
              </a:ext>
            </a:extLst>
          </p:cNvPr>
          <p:cNvSpPr txBox="1"/>
          <p:nvPr/>
        </p:nvSpPr>
        <p:spPr>
          <a:xfrm>
            <a:off x="640231" y="4012780"/>
            <a:ext cx="6942097" cy="677108"/>
          </a:xfrm>
          <a:prstGeom prst="rect">
            <a:avLst/>
          </a:prstGeom>
          <a:noFill/>
        </p:spPr>
        <p:txBody>
          <a:bodyPr wrap="square" rtlCol="0">
            <a:spAutoFit/>
          </a:bodyPr>
          <a:lstStyle/>
          <a:p>
            <a:r>
              <a:rPr lang="en-US" sz="2400" dirty="0">
                <a:solidFill>
                  <a:srgbClr val="FFFF00"/>
                </a:solidFill>
              </a:rPr>
              <a:t>You have permanently waived your copyrights.</a:t>
            </a:r>
            <a:endParaRPr lang="en-CA" sz="2400" dirty="0">
              <a:solidFill>
                <a:srgbClr val="FFFF00"/>
              </a:solidFill>
            </a:endParaRPr>
          </a:p>
          <a:p>
            <a:endParaRPr lang="en-CA" dirty="0"/>
          </a:p>
        </p:txBody>
      </p:sp>
    </p:spTree>
    <p:extLst>
      <p:ext uri="{BB962C8B-B14F-4D97-AF65-F5344CB8AC3E}">
        <p14:creationId xmlns:p14="http://schemas.microsoft.com/office/powerpoint/2010/main" val="124063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B87A1"/>
        </a:solidFill>
        <a:effectLst/>
      </p:bgPr>
    </p:bg>
    <p:spTree>
      <p:nvGrpSpPr>
        <p:cNvPr id="1" name="Shape 3921">
          <a:extLst>
            <a:ext uri="{FF2B5EF4-FFF2-40B4-BE49-F238E27FC236}">
              <a16:creationId xmlns:a16="http://schemas.microsoft.com/office/drawing/2014/main" id="{7BA2F4D7-3C2C-98C6-A501-EC8E471F7FE9}"/>
            </a:ext>
          </a:extLst>
        </p:cNvPr>
        <p:cNvGrpSpPr/>
        <p:nvPr/>
      </p:nvGrpSpPr>
      <p:grpSpPr>
        <a:xfrm>
          <a:off x="0" y="0"/>
          <a:ext cx="0" cy="0"/>
          <a:chOff x="0" y="0"/>
          <a:chExt cx="0" cy="0"/>
        </a:xfrm>
      </p:grpSpPr>
      <p:sp>
        <p:nvSpPr>
          <p:cNvPr id="3922" name="Google Shape;3922;p23">
            <a:extLst>
              <a:ext uri="{FF2B5EF4-FFF2-40B4-BE49-F238E27FC236}">
                <a16:creationId xmlns:a16="http://schemas.microsoft.com/office/drawing/2014/main" id="{9191350C-3393-AF3C-C1FF-858C44F35EA4}"/>
              </a:ext>
            </a:extLst>
          </p:cNvPr>
          <p:cNvSpPr txBox="1">
            <a:spLocks noGrp="1"/>
          </p:cNvSpPr>
          <p:nvPr>
            <p:ph type="title" idx="4294967295"/>
          </p:nvPr>
        </p:nvSpPr>
        <p:spPr>
          <a:xfrm>
            <a:off x="1218071" y="177800"/>
            <a:ext cx="1831707" cy="48429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sz="2000" dirty="0">
                <a:solidFill>
                  <a:srgbClr val="FFFFFF"/>
                </a:solidFill>
                <a:highlight>
                  <a:srgbClr val="0B87A1"/>
                </a:highlight>
                <a:latin typeface="Titillium Web Light"/>
                <a:ea typeface="Titillium Web Light"/>
                <a:cs typeface="Titillium Web Light"/>
                <a:sym typeface="Titillium Web Light"/>
              </a:rPr>
              <a:t>CC BY</a:t>
            </a:r>
            <a:br>
              <a:rPr lang="en-CA" sz="2000" dirty="0">
                <a:solidFill>
                  <a:srgbClr val="FFFFFF"/>
                </a:solidFill>
                <a:highlight>
                  <a:srgbClr val="0B87A1"/>
                </a:highlight>
                <a:latin typeface="Titillium Web Light"/>
                <a:ea typeface="Titillium Web Light"/>
                <a:cs typeface="Titillium Web Light"/>
                <a:sym typeface="Titillium Web Light"/>
              </a:rPr>
            </a:br>
            <a:r>
              <a:rPr lang="en-CA" sz="2800" dirty="0">
                <a:solidFill>
                  <a:srgbClr val="FFFFFF"/>
                </a:solidFill>
                <a:highlight>
                  <a:srgbClr val="0B87A1"/>
                </a:highlight>
                <a:latin typeface="Titillium Web Light"/>
                <a:ea typeface="Titillium Web Light"/>
                <a:cs typeface="Titillium Web Light"/>
                <a:sym typeface="Titillium Web Light"/>
              </a:rPr>
              <a:t> </a:t>
            </a:r>
            <a:br>
              <a:rPr lang="en-CA" sz="2000" dirty="0">
                <a:solidFill>
                  <a:srgbClr val="FFFFFF"/>
                </a:solidFill>
                <a:highlight>
                  <a:srgbClr val="0B87A1"/>
                </a:highlight>
                <a:latin typeface="Titillium Web Light"/>
                <a:ea typeface="Titillium Web Light"/>
                <a:cs typeface="Titillium Web Light"/>
                <a:sym typeface="Titillium Web Light"/>
              </a:rPr>
            </a:br>
            <a:r>
              <a:rPr lang="en-CA" sz="2000" dirty="0">
                <a:solidFill>
                  <a:srgbClr val="FFFFFF"/>
                </a:solidFill>
                <a:highlight>
                  <a:srgbClr val="0B87A1"/>
                </a:highlight>
                <a:latin typeface="Titillium Web Light"/>
                <a:ea typeface="Titillium Web Light"/>
                <a:cs typeface="Titillium Web Light"/>
                <a:sym typeface="Titillium Web Light"/>
              </a:rPr>
              <a:t>CC BY-SA</a:t>
            </a:r>
            <a:br>
              <a:rPr lang="en-CA" sz="2000" dirty="0">
                <a:solidFill>
                  <a:srgbClr val="FFFFFF"/>
                </a:solidFill>
                <a:highlight>
                  <a:srgbClr val="0B87A1"/>
                </a:highlight>
                <a:latin typeface="Titillium Web Light"/>
                <a:ea typeface="Titillium Web Light"/>
                <a:cs typeface="Titillium Web Light"/>
                <a:sym typeface="Titillium Web Light"/>
              </a:rPr>
            </a:br>
            <a:r>
              <a:rPr lang="en-CA" sz="2800" dirty="0">
                <a:solidFill>
                  <a:srgbClr val="FFFFFF"/>
                </a:solidFill>
                <a:highlight>
                  <a:srgbClr val="0B87A1"/>
                </a:highlight>
                <a:latin typeface="Titillium Web Light"/>
                <a:ea typeface="Titillium Web Light"/>
                <a:cs typeface="Titillium Web Light"/>
                <a:sym typeface="Titillium Web Light"/>
              </a:rPr>
              <a:t> </a:t>
            </a:r>
            <a:br>
              <a:rPr lang="en-CA" sz="2000" dirty="0">
                <a:solidFill>
                  <a:srgbClr val="FFFFFF"/>
                </a:solidFill>
                <a:highlight>
                  <a:srgbClr val="0B87A1"/>
                </a:highlight>
                <a:latin typeface="Titillium Web Light"/>
                <a:ea typeface="Titillium Web Light"/>
                <a:cs typeface="Titillium Web Light"/>
                <a:sym typeface="Titillium Web Light"/>
              </a:rPr>
            </a:br>
            <a:r>
              <a:rPr lang="en-CA" sz="2000" dirty="0">
                <a:solidFill>
                  <a:srgbClr val="FFFFFF"/>
                </a:solidFill>
                <a:highlight>
                  <a:srgbClr val="0B87A1"/>
                </a:highlight>
                <a:latin typeface="Titillium Web Light"/>
                <a:ea typeface="Titillium Web Light"/>
                <a:cs typeface="Titillium Web Light"/>
                <a:sym typeface="Titillium Web Light"/>
              </a:rPr>
              <a:t>CC BY-NC</a:t>
            </a:r>
            <a:br>
              <a:rPr lang="en-CA" sz="2000" dirty="0">
                <a:solidFill>
                  <a:srgbClr val="FFFFFF"/>
                </a:solidFill>
                <a:highlight>
                  <a:srgbClr val="0B87A1"/>
                </a:highlight>
                <a:latin typeface="Titillium Web Light"/>
                <a:ea typeface="Titillium Web Light"/>
                <a:cs typeface="Titillium Web Light"/>
                <a:sym typeface="Titillium Web Light"/>
              </a:rPr>
            </a:br>
            <a:r>
              <a:rPr lang="en-CA" sz="2800" dirty="0">
                <a:solidFill>
                  <a:srgbClr val="FFFFFF"/>
                </a:solidFill>
                <a:highlight>
                  <a:srgbClr val="0B87A1"/>
                </a:highlight>
                <a:latin typeface="Titillium Web Light"/>
                <a:ea typeface="Titillium Web Light"/>
                <a:cs typeface="Titillium Web Light"/>
                <a:sym typeface="Titillium Web Light"/>
              </a:rPr>
              <a:t> </a:t>
            </a:r>
            <a:br>
              <a:rPr lang="en-CA" sz="2000" dirty="0">
                <a:solidFill>
                  <a:srgbClr val="FFFFFF"/>
                </a:solidFill>
                <a:highlight>
                  <a:srgbClr val="0B87A1"/>
                </a:highlight>
                <a:latin typeface="Titillium Web Light"/>
                <a:ea typeface="Titillium Web Light"/>
                <a:cs typeface="Titillium Web Light"/>
                <a:sym typeface="Titillium Web Light"/>
              </a:rPr>
            </a:br>
            <a:r>
              <a:rPr lang="en-CA" sz="2000" dirty="0">
                <a:solidFill>
                  <a:srgbClr val="FFFFFF"/>
                </a:solidFill>
                <a:highlight>
                  <a:srgbClr val="0B87A1"/>
                </a:highlight>
                <a:latin typeface="Titillium Web Light"/>
                <a:ea typeface="Titillium Web Light"/>
                <a:cs typeface="Titillium Web Light"/>
                <a:sym typeface="Titillium Web Light"/>
              </a:rPr>
              <a:t>CC BY-NC-SA</a:t>
            </a:r>
            <a:br>
              <a:rPr lang="en-CA" sz="2000" dirty="0">
                <a:solidFill>
                  <a:srgbClr val="FFFFFF"/>
                </a:solidFill>
                <a:highlight>
                  <a:srgbClr val="0B87A1"/>
                </a:highlight>
                <a:latin typeface="Titillium Web Light"/>
                <a:ea typeface="Titillium Web Light"/>
                <a:cs typeface="Titillium Web Light"/>
                <a:sym typeface="Titillium Web Light"/>
              </a:rPr>
            </a:br>
            <a:r>
              <a:rPr lang="en-CA" sz="2800" dirty="0">
                <a:solidFill>
                  <a:srgbClr val="FFFFFF"/>
                </a:solidFill>
                <a:highlight>
                  <a:srgbClr val="0B87A1"/>
                </a:highlight>
                <a:latin typeface="Titillium Web Light"/>
                <a:ea typeface="Titillium Web Light"/>
                <a:cs typeface="Titillium Web Light"/>
                <a:sym typeface="Titillium Web Light"/>
              </a:rPr>
              <a:t> </a:t>
            </a:r>
            <a:br>
              <a:rPr lang="en-CA" sz="2000" dirty="0">
                <a:solidFill>
                  <a:srgbClr val="FFFFFF"/>
                </a:solidFill>
                <a:highlight>
                  <a:srgbClr val="0B87A1"/>
                </a:highlight>
                <a:latin typeface="Titillium Web Light"/>
                <a:ea typeface="Titillium Web Light"/>
                <a:cs typeface="Titillium Web Light"/>
                <a:sym typeface="Titillium Web Light"/>
              </a:rPr>
            </a:br>
            <a:r>
              <a:rPr lang="en-CA" sz="2000" dirty="0">
                <a:solidFill>
                  <a:srgbClr val="FFFFFF"/>
                </a:solidFill>
                <a:highlight>
                  <a:srgbClr val="0B87A1"/>
                </a:highlight>
                <a:latin typeface="Titillium Web Light"/>
                <a:ea typeface="Titillium Web Light"/>
                <a:cs typeface="Titillium Web Light"/>
                <a:sym typeface="Titillium Web Light"/>
              </a:rPr>
              <a:t>CC BY-ND</a:t>
            </a:r>
            <a:br>
              <a:rPr lang="en-CA" sz="2000" dirty="0">
                <a:solidFill>
                  <a:srgbClr val="FFFFFF"/>
                </a:solidFill>
                <a:highlight>
                  <a:srgbClr val="0B87A1"/>
                </a:highlight>
                <a:latin typeface="Titillium Web Light"/>
                <a:ea typeface="Titillium Web Light"/>
                <a:cs typeface="Titillium Web Light"/>
                <a:sym typeface="Titillium Web Light"/>
              </a:rPr>
            </a:br>
            <a:r>
              <a:rPr lang="en-CA" sz="2800" dirty="0">
                <a:solidFill>
                  <a:srgbClr val="FFFFFF"/>
                </a:solidFill>
                <a:highlight>
                  <a:srgbClr val="0B87A1"/>
                </a:highlight>
                <a:latin typeface="Titillium Web Light"/>
                <a:ea typeface="Titillium Web Light"/>
                <a:cs typeface="Titillium Web Light"/>
                <a:sym typeface="Titillium Web Light"/>
              </a:rPr>
              <a:t> </a:t>
            </a:r>
            <a:br>
              <a:rPr lang="en-CA" sz="2000" dirty="0">
                <a:solidFill>
                  <a:srgbClr val="FFFFFF"/>
                </a:solidFill>
                <a:highlight>
                  <a:srgbClr val="0B87A1"/>
                </a:highlight>
                <a:latin typeface="Titillium Web Light"/>
                <a:ea typeface="Titillium Web Light"/>
                <a:cs typeface="Titillium Web Light"/>
                <a:sym typeface="Titillium Web Light"/>
              </a:rPr>
            </a:br>
            <a:r>
              <a:rPr lang="en-CA" sz="2000" dirty="0">
                <a:solidFill>
                  <a:srgbClr val="FFFFFF"/>
                </a:solidFill>
                <a:highlight>
                  <a:srgbClr val="0B87A1"/>
                </a:highlight>
                <a:latin typeface="Titillium Web Light"/>
                <a:ea typeface="Titillium Web Light"/>
                <a:cs typeface="Titillium Web Light"/>
                <a:sym typeface="Titillium Web Light"/>
              </a:rPr>
              <a:t>CC BY-NC-ND </a:t>
            </a:r>
            <a:br>
              <a:rPr lang="en-CA" sz="2000" dirty="0">
                <a:solidFill>
                  <a:srgbClr val="FFFFFF"/>
                </a:solidFill>
                <a:highlight>
                  <a:srgbClr val="0B87A1"/>
                </a:highlight>
                <a:latin typeface="Titillium Web Light"/>
                <a:ea typeface="Titillium Web Light"/>
                <a:cs typeface="Titillium Web Light"/>
                <a:sym typeface="Titillium Web Light"/>
              </a:rPr>
            </a:br>
            <a:r>
              <a:rPr lang="en-CA" sz="2800" dirty="0">
                <a:solidFill>
                  <a:srgbClr val="FFFFFF"/>
                </a:solidFill>
                <a:highlight>
                  <a:srgbClr val="0B87A1"/>
                </a:highlight>
                <a:latin typeface="Titillium Web Light"/>
                <a:ea typeface="Titillium Web Light"/>
                <a:cs typeface="Titillium Web Light"/>
                <a:sym typeface="Titillium Web Light"/>
              </a:rPr>
              <a:t> </a:t>
            </a:r>
            <a:br>
              <a:rPr lang="en-CA" sz="2000" dirty="0">
                <a:solidFill>
                  <a:srgbClr val="FFFFFF"/>
                </a:solidFill>
                <a:highlight>
                  <a:srgbClr val="0B87A1"/>
                </a:highlight>
                <a:latin typeface="Titillium Web Light"/>
                <a:ea typeface="Titillium Web Light"/>
                <a:cs typeface="Titillium Web Light"/>
                <a:sym typeface="Titillium Web Light"/>
              </a:rPr>
            </a:br>
            <a:r>
              <a:rPr lang="en-CA" sz="2000" dirty="0">
                <a:solidFill>
                  <a:srgbClr val="FFFFFF"/>
                </a:solidFill>
                <a:highlight>
                  <a:srgbClr val="0B87A1"/>
                </a:highlight>
                <a:latin typeface="Titillium Web Light"/>
                <a:ea typeface="Titillium Web Light"/>
                <a:cs typeface="Titillium Web Light"/>
                <a:sym typeface="Titillium Web Light"/>
              </a:rPr>
              <a:t>CC0</a:t>
            </a:r>
            <a:endParaRPr sz="2000" dirty="0">
              <a:solidFill>
                <a:srgbClr val="FFFFFF"/>
              </a:solidFill>
              <a:highlight>
                <a:srgbClr val="0B87A1"/>
              </a:highlight>
              <a:latin typeface="Titillium Web Light"/>
              <a:ea typeface="Titillium Web Light"/>
              <a:cs typeface="Titillium Web Light"/>
              <a:sym typeface="Titillium Web Light"/>
            </a:endParaRPr>
          </a:p>
        </p:txBody>
      </p:sp>
      <p:pic>
        <p:nvPicPr>
          <p:cNvPr id="3" name="Picture 2" descr="A grey and black sign with a person in a circle&#10;&#10;Description automatically generated">
            <a:extLst>
              <a:ext uri="{FF2B5EF4-FFF2-40B4-BE49-F238E27FC236}">
                <a16:creationId xmlns:a16="http://schemas.microsoft.com/office/drawing/2014/main" id="{D110C89E-974C-A614-E81C-296609E9B52A}"/>
              </a:ext>
            </a:extLst>
          </p:cNvPr>
          <p:cNvPicPr>
            <a:picLocks noChangeAspect="1"/>
          </p:cNvPicPr>
          <p:nvPr/>
        </p:nvPicPr>
        <p:blipFill>
          <a:blip r:embed="rId3"/>
          <a:stretch>
            <a:fillRect/>
          </a:stretch>
        </p:blipFill>
        <p:spPr>
          <a:xfrm>
            <a:off x="4335202" y="217435"/>
            <a:ext cx="1227411" cy="429442"/>
          </a:xfrm>
          <a:prstGeom prst="rect">
            <a:avLst/>
          </a:prstGeom>
        </p:spPr>
      </p:pic>
      <p:pic>
        <p:nvPicPr>
          <p:cNvPr id="5" name="Picture 4" descr="A black and white sign with a person in a circle&#10;&#10;Description automatically generated">
            <a:extLst>
              <a:ext uri="{FF2B5EF4-FFF2-40B4-BE49-F238E27FC236}">
                <a16:creationId xmlns:a16="http://schemas.microsoft.com/office/drawing/2014/main" id="{C01BAF19-4312-82BF-975B-61154121B407}"/>
              </a:ext>
            </a:extLst>
          </p:cNvPr>
          <p:cNvPicPr>
            <a:picLocks noChangeAspect="1"/>
          </p:cNvPicPr>
          <p:nvPr/>
        </p:nvPicPr>
        <p:blipFill>
          <a:blip r:embed="rId4"/>
          <a:stretch>
            <a:fillRect/>
          </a:stretch>
        </p:blipFill>
        <p:spPr>
          <a:xfrm>
            <a:off x="4335202" y="931866"/>
            <a:ext cx="1227411" cy="429442"/>
          </a:xfrm>
          <a:prstGeom prst="rect">
            <a:avLst/>
          </a:prstGeom>
        </p:spPr>
      </p:pic>
      <p:pic>
        <p:nvPicPr>
          <p:cNvPr id="7" name="Picture 6" descr="A black and white sign with a person in a circle&#10;&#10;Description automatically generated">
            <a:extLst>
              <a:ext uri="{FF2B5EF4-FFF2-40B4-BE49-F238E27FC236}">
                <a16:creationId xmlns:a16="http://schemas.microsoft.com/office/drawing/2014/main" id="{C383CBE2-C8F0-E973-108B-84A482318471}"/>
              </a:ext>
            </a:extLst>
          </p:cNvPr>
          <p:cNvPicPr>
            <a:picLocks noChangeAspect="1"/>
          </p:cNvPicPr>
          <p:nvPr/>
        </p:nvPicPr>
        <p:blipFill>
          <a:blip r:embed="rId5"/>
          <a:stretch>
            <a:fillRect/>
          </a:stretch>
        </p:blipFill>
        <p:spPr>
          <a:xfrm>
            <a:off x="4335202" y="1688640"/>
            <a:ext cx="1227411" cy="429442"/>
          </a:xfrm>
          <a:prstGeom prst="rect">
            <a:avLst/>
          </a:prstGeom>
        </p:spPr>
      </p:pic>
      <p:pic>
        <p:nvPicPr>
          <p:cNvPr id="9" name="Picture 8" descr="A sign with a person and dollar symbol&#10;&#10;Description automatically generated">
            <a:extLst>
              <a:ext uri="{FF2B5EF4-FFF2-40B4-BE49-F238E27FC236}">
                <a16:creationId xmlns:a16="http://schemas.microsoft.com/office/drawing/2014/main" id="{3718F1FC-211E-7F47-2205-7459E6D30FC8}"/>
              </a:ext>
            </a:extLst>
          </p:cNvPr>
          <p:cNvPicPr>
            <a:picLocks noChangeAspect="1"/>
          </p:cNvPicPr>
          <p:nvPr/>
        </p:nvPicPr>
        <p:blipFill>
          <a:blip r:embed="rId6"/>
          <a:stretch>
            <a:fillRect/>
          </a:stretch>
        </p:blipFill>
        <p:spPr>
          <a:xfrm>
            <a:off x="4335202" y="2411545"/>
            <a:ext cx="1227411" cy="429442"/>
          </a:xfrm>
          <a:prstGeom prst="rect">
            <a:avLst/>
          </a:prstGeom>
        </p:spPr>
      </p:pic>
      <p:pic>
        <p:nvPicPr>
          <p:cNvPr id="11" name="Picture 10" descr="A black and white sign with a person in a circle&#10;&#10;Description automatically generated">
            <a:extLst>
              <a:ext uri="{FF2B5EF4-FFF2-40B4-BE49-F238E27FC236}">
                <a16:creationId xmlns:a16="http://schemas.microsoft.com/office/drawing/2014/main" id="{D31EEA0E-2E1B-B4AE-5036-64C04217B5DE}"/>
              </a:ext>
            </a:extLst>
          </p:cNvPr>
          <p:cNvPicPr>
            <a:picLocks noChangeAspect="1"/>
          </p:cNvPicPr>
          <p:nvPr/>
        </p:nvPicPr>
        <p:blipFill>
          <a:blip r:embed="rId7"/>
          <a:stretch>
            <a:fillRect/>
          </a:stretch>
        </p:blipFill>
        <p:spPr>
          <a:xfrm>
            <a:off x="4335202" y="3149371"/>
            <a:ext cx="1227411" cy="429442"/>
          </a:xfrm>
          <a:prstGeom prst="rect">
            <a:avLst/>
          </a:prstGeom>
        </p:spPr>
      </p:pic>
      <p:pic>
        <p:nvPicPr>
          <p:cNvPr id="13" name="Picture 12" descr="A sign with a person and dollar symbol&#10;&#10;Description automatically generated">
            <a:extLst>
              <a:ext uri="{FF2B5EF4-FFF2-40B4-BE49-F238E27FC236}">
                <a16:creationId xmlns:a16="http://schemas.microsoft.com/office/drawing/2014/main" id="{860D7911-0C86-0A61-B9F1-73675677BFDB}"/>
              </a:ext>
            </a:extLst>
          </p:cNvPr>
          <p:cNvPicPr>
            <a:picLocks noChangeAspect="1"/>
          </p:cNvPicPr>
          <p:nvPr/>
        </p:nvPicPr>
        <p:blipFill>
          <a:blip r:embed="rId8"/>
          <a:stretch>
            <a:fillRect/>
          </a:stretch>
        </p:blipFill>
        <p:spPr>
          <a:xfrm>
            <a:off x="4335202" y="3856749"/>
            <a:ext cx="1227411" cy="429442"/>
          </a:xfrm>
          <a:prstGeom prst="rect">
            <a:avLst/>
          </a:prstGeom>
        </p:spPr>
      </p:pic>
      <p:pic>
        <p:nvPicPr>
          <p:cNvPr id="19" name="Picture 18" descr="A black and white sign with white text&#10;&#10;Description automatically generated">
            <a:extLst>
              <a:ext uri="{FF2B5EF4-FFF2-40B4-BE49-F238E27FC236}">
                <a16:creationId xmlns:a16="http://schemas.microsoft.com/office/drawing/2014/main" id="{BF6D5E3A-BCF8-A5C9-6CE0-091B35D668CA}"/>
              </a:ext>
            </a:extLst>
          </p:cNvPr>
          <p:cNvPicPr>
            <a:picLocks noChangeAspect="1"/>
          </p:cNvPicPr>
          <p:nvPr/>
        </p:nvPicPr>
        <p:blipFill>
          <a:blip r:embed="rId9"/>
          <a:stretch>
            <a:fillRect/>
          </a:stretch>
        </p:blipFill>
        <p:spPr>
          <a:xfrm>
            <a:off x="4335201" y="4563546"/>
            <a:ext cx="1227412" cy="432488"/>
          </a:xfrm>
          <a:prstGeom prst="rect">
            <a:avLst/>
          </a:prstGeom>
        </p:spPr>
      </p:pic>
      <p:pic>
        <p:nvPicPr>
          <p:cNvPr id="23" name="Picture 22" descr="A black and white circle with a person in it&#10;&#10;Description automatically generated">
            <a:extLst>
              <a:ext uri="{FF2B5EF4-FFF2-40B4-BE49-F238E27FC236}">
                <a16:creationId xmlns:a16="http://schemas.microsoft.com/office/drawing/2014/main" id="{B34EE545-0380-ACA9-CB3F-8FE8FA5A6FBE}"/>
              </a:ext>
            </a:extLst>
          </p:cNvPr>
          <p:cNvPicPr>
            <a:picLocks noChangeAspect="1"/>
          </p:cNvPicPr>
          <p:nvPr/>
        </p:nvPicPr>
        <p:blipFill>
          <a:blip r:embed="rId10"/>
          <a:stretch>
            <a:fillRect/>
          </a:stretch>
        </p:blipFill>
        <p:spPr>
          <a:xfrm>
            <a:off x="5958755" y="217435"/>
            <a:ext cx="445000" cy="445000"/>
          </a:xfrm>
          <a:prstGeom prst="rect">
            <a:avLst/>
          </a:prstGeom>
        </p:spPr>
      </p:pic>
      <p:pic>
        <p:nvPicPr>
          <p:cNvPr id="24" name="Picture 23" descr="A black and white circle with a person in it&#10;&#10;Description automatically generated">
            <a:extLst>
              <a:ext uri="{FF2B5EF4-FFF2-40B4-BE49-F238E27FC236}">
                <a16:creationId xmlns:a16="http://schemas.microsoft.com/office/drawing/2014/main" id="{C3D841F1-98CF-0D64-CCEB-6074270F3D36}"/>
              </a:ext>
            </a:extLst>
          </p:cNvPr>
          <p:cNvPicPr>
            <a:picLocks noChangeAspect="1"/>
          </p:cNvPicPr>
          <p:nvPr/>
        </p:nvPicPr>
        <p:blipFill>
          <a:blip r:embed="rId10"/>
          <a:stretch>
            <a:fillRect/>
          </a:stretch>
        </p:blipFill>
        <p:spPr>
          <a:xfrm>
            <a:off x="5958755" y="3856749"/>
            <a:ext cx="445000" cy="445000"/>
          </a:xfrm>
          <a:prstGeom prst="rect">
            <a:avLst/>
          </a:prstGeom>
        </p:spPr>
      </p:pic>
      <p:pic>
        <p:nvPicPr>
          <p:cNvPr id="25" name="Picture 24" descr="A black and white circle with a person in it&#10;&#10;Description automatically generated">
            <a:extLst>
              <a:ext uri="{FF2B5EF4-FFF2-40B4-BE49-F238E27FC236}">
                <a16:creationId xmlns:a16="http://schemas.microsoft.com/office/drawing/2014/main" id="{679F1181-0297-0027-43F6-7EF4EB36276E}"/>
              </a:ext>
            </a:extLst>
          </p:cNvPr>
          <p:cNvPicPr>
            <a:picLocks noChangeAspect="1"/>
          </p:cNvPicPr>
          <p:nvPr/>
        </p:nvPicPr>
        <p:blipFill>
          <a:blip r:embed="rId10"/>
          <a:stretch>
            <a:fillRect/>
          </a:stretch>
        </p:blipFill>
        <p:spPr>
          <a:xfrm>
            <a:off x="5958755" y="3149371"/>
            <a:ext cx="445000" cy="445000"/>
          </a:xfrm>
          <a:prstGeom prst="rect">
            <a:avLst/>
          </a:prstGeom>
        </p:spPr>
      </p:pic>
      <p:pic>
        <p:nvPicPr>
          <p:cNvPr id="26" name="Picture 25" descr="A black and white circle with a person in it&#10;&#10;Description automatically generated">
            <a:extLst>
              <a:ext uri="{FF2B5EF4-FFF2-40B4-BE49-F238E27FC236}">
                <a16:creationId xmlns:a16="http://schemas.microsoft.com/office/drawing/2014/main" id="{506B486C-76F3-A81C-4CCE-B5D5B8A4C0C6}"/>
              </a:ext>
            </a:extLst>
          </p:cNvPr>
          <p:cNvPicPr>
            <a:picLocks noChangeAspect="1"/>
          </p:cNvPicPr>
          <p:nvPr/>
        </p:nvPicPr>
        <p:blipFill>
          <a:blip r:embed="rId10"/>
          <a:stretch>
            <a:fillRect/>
          </a:stretch>
        </p:blipFill>
        <p:spPr>
          <a:xfrm>
            <a:off x="5958755" y="2353432"/>
            <a:ext cx="445000" cy="445000"/>
          </a:xfrm>
          <a:prstGeom prst="rect">
            <a:avLst/>
          </a:prstGeom>
        </p:spPr>
      </p:pic>
      <p:pic>
        <p:nvPicPr>
          <p:cNvPr id="27" name="Picture 26" descr="A black and white circle with a person in it&#10;&#10;Description automatically generated">
            <a:extLst>
              <a:ext uri="{FF2B5EF4-FFF2-40B4-BE49-F238E27FC236}">
                <a16:creationId xmlns:a16="http://schemas.microsoft.com/office/drawing/2014/main" id="{E334426E-BCD4-BB13-F010-A7790EE45A23}"/>
              </a:ext>
            </a:extLst>
          </p:cNvPr>
          <p:cNvPicPr>
            <a:picLocks noChangeAspect="1"/>
          </p:cNvPicPr>
          <p:nvPr/>
        </p:nvPicPr>
        <p:blipFill>
          <a:blip r:embed="rId10"/>
          <a:stretch>
            <a:fillRect/>
          </a:stretch>
        </p:blipFill>
        <p:spPr>
          <a:xfrm>
            <a:off x="5958755" y="944315"/>
            <a:ext cx="445000" cy="445000"/>
          </a:xfrm>
          <a:prstGeom prst="rect">
            <a:avLst/>
          </a:prstGeom>
        </p:spPr>
      </p:pic>
      <p:pic>
        <p:nvPicPr>
          <p:cNvPr id="28" name="Picture 27" descr="A black and white circle with a person in it&#10;&#10;Description automatically generated">
            <a:extLst>
              <a:ext uri="{FF2B5EF4-FFF2-40B4-BE49-F238E27FC236}">
                <a16:creationId xmlns:a16="http://schemas.microsoft.com/office/drawing/2014/main" id="{71E251D6-262C-6C99-AA36-6A509A457F72}"/>
              </a:ext>
            </a:extLst>
          </p:cNvPr>
          <p:cNvPicPr>
            <a:picLocks noChangeAspect="1"/>
          </p:cNvPicPr>
          <p:nvPr/>
        </p:nvPicPr>
        <p:blipFill>
          <a:blip r:embed="rId10"/>
          <a:stretch>
            <a:fillRect/>
          </a:stretch>
        </p:blipFill>
        <p:spPr>
          <a:xfrm>
            <a:off x="5958755" y="1679292"/>
            <a:ext cx="445000" cy="445000"/>
          </a:xfrm>
          <a:prstGeom prst="rect">
            <a:avLst/>
          </a:prstGeom>
        </p:spPr>
      </p:pic>
      <p:pic>
        <p:nvPicPr>
          <p:cNvPr id="30" name="Picture 29" descr="A white circle with a black arrow pointing to the left&#10;&#10;Description automatically generated">
            <a:extLst>
              <a:ext uri="{FF2B5EF4-FFF2-40B4-BE49-F238E27FC236}">
                <a16:creationId xmlns:a16="http://schemas.microsoft.com/office/drawing/2014/main" id="{B51531F0-8CA3-F119-55E6-FF37B08D247A}"/>
              </a:ext>
            </a:extLst>
          </p:cNvPr>
          <p:cNvPicPr>
            <a:picLocks noChangeAspect="1"/>
          </p:cNvPicPr>
          <p:nvPr/>
        </p:nvPicPr>
        <p:blipFill>
          <a:blip r:embed="rId11"/>
          <a:stretch>
            <a:fillRect/>
          </a:stretch>
        </p:blipFill>
        <p:spPr>
          <a:xfrm>
            <a:off x="6560145" y="931866"/>
            <a:ext cx="445000" cy="445000"/>
          </a:xfrm>
          <a:prstGeom prst="rect">
            <a:avLst/>
          </a:prstGeom>
        </p:spPr>
      </p:pic>
      <p:pic>
        <p:nvPicPr>
          <p:cNvPr id="31" name="Picture 30" descr="A white circle with a black arrow pointing to the left&#10;&#10;Description automatically generated">
            <a:extLst>
              <a:ext uri="{FF2B5EF4-FFF2-40B4-BE49-F238E27FC236}">
                <a16:creationId xmlns:a16="http://schemas.microsoft.com/office/drawing/2014/main" id="{76B5977B-73B4-01A6-4E56-619844FBECDD}"/>
              </a:ext>
            </a:extLst>
          </p:cNvPr>
          <p:cNvPicPr>
            <a:picLocks noChangeAspect="1"/>
          </p:cNvPicPr>
          <p:nvPr/>
        </p:nvPicPr>
        <p:blipFill>
          <a:blip r:embed="rId11"/>
          <a:stretch>
            <a:fillRect/>
          </a:stretch>
        </p:blipFill>
        <p:spPr>
          <a:xfrm>
            <a:off x="7215447" y="2298631"/>
            <a:ext cx="445000" cy="445000"/>
          </a:xfrm>
          <a:prstGeom prst="rect">
            <a:avLst/>
          </a:prstGeom>
        </p:spPr>
      </p:pic>
      <p:pic>
        <p:nvPicPr>
          <p:cNvPr id="33" name="Picture 32" descr="A white circle with a black dollar sign&#10;&#10;Description automatically generated">
            <a:extLst>
              <a:ext uri="{FF2B5EF4-FFF2-40B4-BE49-F238E27FC236}">
                <a16:creationId xmlns:a16="http://schemas.microsoft.com/office/drawing/2014/main" id="{2ECD7E2D-5682-5A02-F76D-8ADDDC1D40BC}"/>
              </a:ext>
            </a:extLst>
          </p:cNvPr>
          <p:cNvPicPr>
            <a:picLocks noChangeAspect="1"/>
          </p:cNvPicPr>
          <p:nvPr/>
        </p:nvPicPr>
        <p:blipFill>
          <a:blip r:embed="rId12"/>
          <a:stretch>
            <a:fillRect/>
          </a:stretch>
        </p:blipFill>
        <p:spPr>
          <a:xfrm>
            <a:off x="6577363" y="1679292"/>
            <a:ext cx="445001" cy="445001"/>
          </a:xfrm>
          <a:prstGeom prst="rect">
            <a:avLst/>
          </a:prstGeom>
        </p:spPr>
      </p:pic>
      <p:pic>
        <p:nvPicPr>
          <p:cNvPr id="34" name="Picture 33" descr="A white circle with a black dollar sign&#10;&#10;Description automatically generated">
            <a:extLst>
              <a:ext uri="{FF2B5EF4-FFF2-40B4-BE49-F238E27FC236}">
                <a16:creationId xmlns:a16="http://schemas.microsoft.com/office/drawing/2014/main" id="{E0AD263D-EA68-730D-85BA-DF1123EE6633}"/>
              </a:ext>
            </a:extLst>
          </p:cNvPr>
          <p:cNvPicPr>
            <a:picLocks noChangeAspect="1"/>
          </p:cNvPicPr>
          <p:nvPr/>
        </p:nvPicPr>
        <p:blipFill>
          <a:blip r:embed="rId12"/>
          <a:stretch>
            <a:fillRect/>
          </a:stretch>
        </p:blipFill>
        <p:spPr>
          <a:xfrm>
            <a:off x="6577363" y="2353431"/>
            <a:ext cx="445001" cy="445001"/>
          </a:xfrm>
          <a:prstGeom prst="rect">
            <a:avLst/>
          </a:prstGeom>
        </p:spPr>
      </p:pic>
      <p:pic>
        <p:nvPicPr>
          <p:cNvPr id="35" name="Picture 34" descr="A white circle with a black dollar sign&#10;&#10;Description automatically generated">
            <a:extLst>
              <a:ext uri="{FF2B5EF4-FFF2-40B4-BE49-F238E27FC236}">
                <a16:creationId xmlns:a16="http://schemas.microsoft.com/office/drawing/2014/main" id="{23F762BC-6993-B129-7CED-BA399FBDD390}"/>
              </a:ext>
            </a:extLst>
          </p:cNvPr>
          <p:cNvPicPr>
            <a:picLocks noChangeAspect="1"/>
          </p:cNvPicPr>
          <p:nvPr/>
        </p:nvPicPr>
        <p:blipFill>
          <a:blip r:embed="rId12"/>
          <a:stretch>
            <a:fillRect/>
          </a:stretch>
        </p:blipFill>
        <p:spPr>
          <a:xfrm>
            <a:off x="6584133" y="3856749"/>
            <a:ext cx="445001" cy="445001"/>
          </a:xfrm>
          <a:prstGeom prst="rect">
            <a:avLst/>
          </a:prstGeom>
        </p:spPr>
      </p:pic>
      <p:pic>
        <p:nvPicPr>
          <p:cNvPr id="37" name="Picture 36" descr="A white circle with black lines in it&#10;&#10;Description automatically generated">
            <a:extLst>
              <a:ext uri="{FF2B5EF4-FFF2-40B4-BE49-F238E27FC236}">
                <a16:creationId xmlns:a16="http://schemas.microsoft.com/office/drawing/2014/main" id="{F5FC9CB1-8E03-4DB9-9484-E96A42AA4E54}"/>
              </a:ext>
            </a:extLst>
          </p:cNvPr>
          <p:cNvPicPr>
            <a:picLocks noChangeAspect="1"/>
          </p:cNvPicPr>
          <p:nvPr/>
        </p:nvPicPr>
        <p:blipFill>
          <a:blip r:embed="rId13"/>
          <a:stretch>
            <a:fillRect/>
          </a:stretch>
        </p:blipFill>
        <p:spPr>
          <a:xfrm>
            <a:off x="6584133" y="3149371"/>
            <a:ext cx="445000" cy="445000"/>
          </a:xfrm>
          <a:prstGeom prst="rect">
            <a:avLst/>
          </a:prstGeom>
        </p:spPr>
      </p:pic>
      <p:pic>
        <p:nvPicPr>
          <p:cNvPr id="38" name="Picture 37" descr="A white circle with black lines in it&#10;&#10;Description automatically generated">
            <a:extLst>
              <a:ext uri="{FF2B5EF4-FFF2-40B4-BE49-F238E27FC236}">
                <a16:creationId xmlns:a16="http://schemas.microsoft.com/office/drawing/2014/main" id="{CE122FB0-E302-FB6A-E154-BD9AFD92FE78}"/>
              </a:ext>
            </a:extLst>
          </p:cNvPr>
          <p:cNvPicPr>
            <a:picLocks noChangeAspect="1"/>
          </p:cNvPicPr>
          <p:nvPr/>
        </p:nvPicPr>
        <p:blipFill>
          <a:blip r:embed="rId13"/>
          <a:stretch>
            <a:fillRect/>
          </a:stretch>
        </p:blipFill>
        <p:spPr>
          <a:xfrm>
            <a:off x="7209512" y="3880509"/>
            <a:ext cx="445000" cy="445000"/>
          </a:xfrm>
          <a:prstGeom prst="rect">
            <a:avLst/>
          </a:prstGeom>
        </p:spPr>
      </p:pic>
      <p:sp>
        <p:nvSpPr>
          <p:cNvPr id="2" name="TextBox 1">
            <a:extLst>
              <a:ext uri="{FF2B5EF4-FFF2-40B4-BE49-F238E27FC236}">
                <a16:creationId xmlns:a16="http://schemas.microsoft.com/office/drawing/2014/main" id="{D83BACC9-8FEE-FBA0-03E3-A74D45E04993}"/>
              </a:ext>
            </a:extLst>
          </p:cNvPr>
          <p:cNvSpPr txBox="1"/>
          <p:nvPr/>
        </p:nvSpPr>
        <p:spPr>
          <a:xfrm>
            <a:off x="2942153" y="3746914"/>
            <a:ext cx="1420582" cy="646331"/>
          </a:xfrm>
          <a:prstGeom prst="rect">
            <a:avLst/>
          </a:prstGeom>
          <a:noFill/>
        </p:spPr>
        <p:txBody>
          <a:bodyPr wrap="none" rtlCol="0">
            <a:spAutoFit/>
          </a:bodyPr>
          <a:lstStyle/>
          <a:p>
            <a:r>
              <a:rPr lang="en-CA" sz="1200" dirty="0">
                <a:solidFill>
                  <a:srgbClr val="FFFF00"/>
                </a:solidFill>
              </a:rPr>
              <a:t>Attribution, </a:t>
            </a:r>
          </a:p>
          <a:p>
            <a:r>
              <a:rPr lang="en-CA" sz="1200" dirty="0">
                <a:solidFill>
                  <a:srgbClr val="FFFF00"/>
                </a:solidFill>
              </a:rPr>
              <a:t>Non-Commercial, </a:t>
            </a:r>
          </a:p>
          <a:p>
            <a:r>
              <a:rPr lang="en-CA" sz="1200" dirty="0">
                <a:solidFill>
                  <a:srgbClr val="FFFF00"/>
                </a:solidFill>
              </a:rPr>
              <a:t>No </a:t>
            </a:r>
            <a:r>
              <a:rPr lang="en-CA" sz="1200" dirty="0" err="1">
                <a:solidFill>
                  <a:srgbClr val="FFFF00"/>
                </a:solidFill>
              </a:rPr>
              <a:t>Derivitives</a:t>
            </a:r>
            <a:endParaRPr lang="en-CA" sz="1200" dirty="0">
              <a:solidFill>
                <a:srgbClr val="FFFF00"/>
              </a:solidFill>
            </a:endParaRPr>
          </a:p>
        </p:txBody>
      </p:sp>
      <p:sp>
        <p:nvSpPr>
          <p:cNvPr id="4" name="TextBox 3">
            <a:extLst>
              <a:ext uri="{FF2B5EF4-FFF2-40B4-BE49-F238E27FC236}">
                <a16:creationId xmlns:a16="http://schemas.microsoft.com/office/drawing/2014/main" id="{0E2D7E66-048A-45EE-9370-5FD5FC533E07}"/>
              </a:ext>
            </a:extLst>
          </p:cNvPr>
          <p:cNvSpPr txBox="1"/>
          <p:nvPr/>
        </p:nvSpPr>
        <p:spPr>
          <a:xfrm>
            <a:off x="2943403" y="278625"/>
            <a:ext cx="875561" cy="276999"/>
          </a:xfrm>
          <a:prstGeom prst="rect">
            <a:avLst/>
          </a:prstGeom>
          <a:noFill/>
        </p:spPr>
        <p:txBody>
          <a:bodyPr wrap="none" rtlCol="0">
            <a:spAutoFit/>
          </a:bodyPr>
          <a:lstStyle/>
          <a:p>
            <a:r>
              <a:rPr lang="en-CA" sz="1200" dirty="0">
                <a:solidFill>
                  <a:srgbClr val="FFFF00"/>
                </a:solidFill>
              </a:rPr>
              <a:t>Attribution</a:t>
            </a:r>
          </a:p>
        </p:txBody>
      </p:sp>
      <p:sp>
        <p:nvSpPr>
          <p:cNvPr id="6" name="TextBox 5">
            <a:extLst>
              <a:ext uri="{FF2B5EF4-FFF2-40B4-BE49-F238E27FC236}">
                <a16:creationId xmlns:a16="http://schemas.microsoft.com/office/drawing/2014/main" id="{F08F692C-F93E-2F04-2F10-451C8D562E40}"/>
              </a:ext>
            </a:extLst>
          </p:cNvPr>
          <p:cNvSpPr txBox="1"/>
          <p:nvPr/>
        </p:nvSpPr>
        <p:spPr>
          <a:xfrm>
            <a:off x="2947529" y="1656754"/>
            <a:ext cx="1334020" cy="461665"/>
          </a:xfrm>
          <a:prstGeom prst="rect">
            <a:avLst/>
          </a:prstGeom>
          <a:noFill/>
        </p:spPr>
        <p:txBody>
          <a:bodyPr wrap="none" rtlCol="0">
            <a:spAutoFit/>
          </a:bodyPr>
          <a:lstStyle/>
          <a:p>
            <a:r>
              <a:rPr lang="en-CA" sz="1200" dirty="0">
                <a:solidFill>
                  <a:srgbClr val="FFFF00"/>
                </a:solidFill>
              </a:rPr>
              <a:t>Attribution, </a:t>
            </a:r>
          </a:p>
          <a:p>
            <a:r>
              <a:rPr lang="en-CA" sz="1200" dirty="0">
                <a:solidFill>
                  <a:srgbClr val="FFFF00"/>
                </a:solidFill>
              </a:rPr>
              <a:t>Non-Commercial</a:t>
            </a:r>
          </a:p>
        </p:txBody>
      </p:sp>
      <p:sp>
        <p:nvSpPr>
          <p:cNvPr id="8" name="TextBox 7">
            <a:extLst>
              <a:ext uri="{FF2B5EF4-FFF2-40B4-BE49-F238E27FC236}">
                <a16:creationId xmlns:a16="http://schemas.microsoft.com/office/drawing/2014/main" id="{B5848E2B-14C3-9A20-09F9-E1C6E08AFA67}"/>
              </a:ext>
            </a:extLst>
          </p:cNvPr>
          <p:cNvSpPr txBox="1"/>
          <p:nvPr/>
        </p:nvSpPr>
        <p:spPr>
          <a:xfrm>
            <a:off x="2954323" y="2311926"/>
            <a:ext cx="1420582" cy="646331"/>
          </a:xfrm>
          <a:prstGeom prst="rect">
            <a:avLst/>
          </a:prstGeom>
          <a:noFill/>
        </p:spPr>
        <p:txBody>
          <a:bodyPr wrap="none" rtlCol="0">
            <a:spAutoFit/>
          </a:bodyPr>
          <a:lstStyle/>
          <a:p>
            <a:r>
              <a:rPr lang="en-CA" sz="1200" dirty="0">
                <a:solidFill>
                  <a:srgbClr val="FFFF00"/>
                </a:solidFill>
              </a:rPr>
              <a:t>Attribution, </a:t>
            </a:r>
          </a:p>
          <a:p>
            <a:r>
              <a:rPr lang="en-CA" sz="1200" dirty="0">
                <a:solidFill>
                  <a:srgbClr val="FFFF00"/>
                </a:solidFill>
              </a:rPr>
              <a:t>Non-Commercial, </a:t>
            </a:r>
          </a:p>
          <a:p>
            <a:r>
              <a:rPr lang="en-CA" sz="1200" dirty="0">
                <a:solidFill>
                  <a:srgbClr val="FFFF00"/>
                </a:solidFill>
              </a:rPr>
              <a:t>Share Alike</a:t>
            </a:r>
          </a:p>
        </p:txBody>
      </p:sp>
      <p:sp>
        <p:nvSpPr>
          <p:cNvPr id="10" name="TextBox 9">
            <a:extLst>
              <a:ext uri="{FF2B5EF4-FFF2-40B4-BE49-F238E27FC236}">
                <a16:creationId xmlns:a16="http://schemas.microsoft.com/office/drawing/2014/main" id="{1C12F7C1-81CE-F461-56AB-073D031F869B}"/>
              </a:ext>
            </a:extLst>
          </p:cNvPr>
          <p:cNvSpPr txBox="1"/>
          <p:nvPr/>
        </p:nvSpPr>
        <p:spPr>
          <a:xfrm>
            <a:off x="2951437" y="3118774"/>
            <a:ext cx="1130438" cy="461665"/>
          </a:xfrm>
          <a:prstGeom prst="rect">
            <a:avLst/>
          </a:prstGeom>
          <a:noFill/>
        </p:spPr>
        <p:txBody>
          <a:bodyPr wrap="none" rtlCol="0">
            <a:spAutoFit/>
          </a:bodyPr>
          <a:lstStyle/>
          <a:p>
            <a:r>
              <a:rPr lang="en-CA" sz="1200" dirty="0">
                <a:solidFill>
                  <a:srgbClr val="FFFF00"/>
                </a:solidFill>
              </a:rPr>
              <a:t>Attribution, </a:t>
            </a:r>
          </a:p>
          <a:p>
            <a:r>
              <a:rPr lang="en-CA" sz="1200" dirty="0">
                <a:solidFill>
                  <a:srgbClr val="FFFF00"/>
                </a:solidFill>
              </a:rPr>
              <a:t>No </a:t>
            </a:r>
            <a:r>
              <a:rPr lang="en-CA" sz="1200" dirty="0" err="1">
                <a:solidFill>
                  <a:srgbClr val="FFFF00"/>
                </a:solidFill>
              </a:rPr>
              <a:t>Derivitives</a:t>
            </a:r>
            <a:endParaRPr lang="en-CA" sz="1200" dirty="0">
              <a:solidFill>
                <a:srgbClr val="FFFF00"/>
              </a:solidFill>
            </a:endParaRPr>
          </a:p>
        </p:txBody>
      </p:sp>
      <p:sp>
        <p:nvSpPr>
          <p:cNvPr id="12" name="TextBox 11">
            <a:extLst>
              <a:ext uri="{FF2B5EF4-FFF2-40B4-BE49-F238E27FC236}">
                <a16:creationId xmlns:a16="http://schemas.microsoft.com/office/drawing/2014/main" id="{E4B4BA82-887B-E8BC-EF03-85BC3E8DAFB6}"/>
              </a:ext>
            </a:extLst>
          </p:cNvPr>
          <p:cNvSpPr txBox="1"/>
          <p:nvPr/>
        </p:nvSpPr>
        <p:spPr>
          <a:xfrm>
            <a:off x="2977868" y="892433"/>
            <a:ext cx="968535" cy="461665"/>
          </a:xfrm>
          <a:prstGeom prst="rect">
            <a:avLst/>
          </a:prstGeom>
          <a:noFill/>
        </p:spPr>
        <p:txBody>
          <a:bodyPr wrap="none" rtlCol="0">
            <a:spAutoFit/>
          </a:bodyPr>
          <a:lstStyle/>
          <a:p>
            <a:r>
              <a:rPr lang="en-CA" sz="1200" dirty="0">
                <a:solidFill>
                  <a:srgbClr val="FFFF00"/>
                </a:solidFill>
              </a:rPr>
              <a:t>Attribution, </a:t>
            </a:r>
          </a:p>
          <a:p>
            <a:r>
              <a:rPr lang="en-CA" sz="1200" dirty="0">
                <a:solidFill>
                  <a:srgbClr val="FFFF00"/>
                </a:solidFill>
              </a:rPr>
              <a:t>Share Alike</a:t>
            </a:r>
          </a:p>
        </p:txBody>
      </p:sp>
      <p:sp>
        <p:nvSpPr>
          <p:cNvPr id="14" name="TextBox 13">
            <a:extLst>
              <a:ext uri="{FF2B5EF4-FFF2-40B4-BE49-F238E27FC236}">
                <a16:creationId xmlns:a16="http://schemas.microsoft.com/office/drawing/2014/main" id="{FE87C0DD-84AF-CB7D-EFCA-636A301616F6}"/>
              </a:ext>
            </a:extLst>
          </p:cNvPr>
          <p:cNvSpPr txBox="1"/>
          <p:nvPr/>
        </p:nvSpPr>
        <p:spPr>
          <a:xfrm>
            <a:off x="2928349" y="4668233"/>
            <a:ext cx="1172116" cy="276999"/>
          </a:xfrm>
          <a:prstGeom prst="rect">
            <a:avLst/>
          </a:prstGeom>
          <a:noFill/>
        </p:spPr>
        <p:txBody>
          <a:bodyPr wrap="none" rtlCol="0">
            <a:spAutoFit/>
          </a:bodyPr>
          <a:lstStyle/>
          <a:p>
            <a:r>
              <a:rPr lang="en-CA" sz="1200" dirty="0">
                <a:solidFill>
                  <a:srgbClr val="FFFF00"/>
                </a:solidFill>
              </a:rPr>
              <a:t>Public Domain</a:t>
            </a:r>
          </a:p>
        </p:txBody>
      </p:sp>
    </p:spTree>
    <p:extLst>
      <p:ext uri="{BB962C8B-B14F-4D97-AF65-F5344CB8AC3E}">
        <p14:creationId xmlns:p14="http://schemas.microsoft.com/office/powerpoint/2010/main" val="335173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B87A1"/>
        </a:solidFill>
        <a:effectLst/>
      </p:bgPr>
    </p:bg>
    <p:spTree>
      <p:nvGrpSpPr>
        <p:cNvPr id="1" name="Shape 3921"/>
        <p:cNvGrpSpPr/>
        <p:nvPr/>
      </p:nvGrpSpPr>
      <p:grpSpPr>
        <a:xfrm>
          <a:off x="0" y="0"/>
          <a:ext cx="0" cy="0"/>
          <a:chOff x="0" y="0"/>
          <a:chExt cx="0" cy="0"/>
        </a:xfrm>
      </p:grpSpPr>
      <p:sp>
        <p:nvSpPr>
          <p:cNvPr id="3922" name="Google Shape;3922;p23"/>
          <p:cNvSpPr txBox="1">
            <a:spLocks noGrp="1"/>
          </p:cNvSpPr>
          <p:nvPr>
            <p:ph type="title" idx="4294967295"/>
          </p:nvPr>
        </p:nvSpPr>
        <p:spPr>
          <a:xfrm>
            <a:off x="1715783" y="211598"/>
            <a:ext cx="6051479" cy="475664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a:solidFill>
                  <a:srgbClr val="FFFFFF"/>
                </a:solidFill>
                <a:highlight>
                  <a:srgbClr val="0B87A1"/>
                </a:highlight>
                <a:latin typeface="Titillium Web Light"/>
                <a:ea typeface="Titillium Web Light"/>
                <a:cs typeface="Titillium Web Light"/>
                <a:sym typeface="Titillium Web Light"/>
              </a:rPr>
              <a:t>Video Content Provided by: Cliff Robertson</a:t>
            </a:r>
            <a:br>
              <a:rPr lang="en-US" sz="1200" dirty="0">
                <a:solidFill>
                  <a:srgbClr val="FFFFFF"/>
                </a:solidFill>
                <a:highlight>
                  <a:srgbClr val="0B87A1"/>
                </a:highlight>
                <a:latin typeface="Titillium Web Light"/>
                <a:ea typeface="Titillium Web Light"/>
                <a:cs typeface="Titillium Web Light"/>
                <a:sym typeface="Titillium Web Light"/>
              </a:rPr>
            </a:br>
            <a:br>
              <a:rPr lang="en-US" sz="1200" dirty="0">
                <a:solidFill>
                  <a:srgbClr val="FFFFFF"/>
                </a:solidFill>
                <a:highlight>
                  <a:srgbClr val="0B87A1"/>
                </a:highlight>
                <a:latin typeface="Titillium Web Light"/>
                <a:ea typeface="Titillium Web Light"/>
                <a:cs typeface="Titillium Web Light"/>
                <a:sym typeface="Titillium Web Light"/>
              </a:rPr>
            </a:br>
            <a:r>
              <a:rPr lang="en-US" sz="1200" dirty="0">
                <a:solidFill>
                  <a:srgbClr val="FFFFFF"/>
                </a:solidFill>
                <a:highlight>
                  <a:srgbClr val="0B87A1"/>
                </a:highlight>
                <a:latin typeface="Titillium Web Light"/>
                <a:ea typeface="Titillium Web Light"/>
                <a:cs typeface="Titillium Web Light"/>
                <a:sym typeface="Titillium Web Light"/>
              </a:rPr>
              <a:t>Creative commons music is:</a:t>
            </a:r>
            <a:br>
              <a:rPr lang="en-US" sz="1200" dirty="0">
                <a:solidFill>
                  <a:srgbClr val="FFFFFF"/>
                </a:solidFill>
                <a:highlight>
                  <a:srgbClr val="0B87A1"/>
                </a:highlight>
                <a:latin typeface="Titillium Web Light"/>
                <a:ea typeface="Titillium Web Light"/>
                <a:cs typeface="Titillium Web Light"/>
                <a:sym typeface="Titillium Web Light"/>
              </a:rPr>
            </a:br>
            <a:br>
              <a:rPr lang="en-US" sz="1200" dirty="0">
                <a:solidFill>
                  <a:srgbClr val="FFFFFF"/>
                </a:solidFill>
                <a:highlight>
                  <a:srgbClr val="0B87A1"/>
                </a:highlight>
                <a:latin typeface="Titillium Web Light"/>
                <a:ea typeface="Titillium Web Light"/>
                <a:cs typeface="Titillium Web Light"/>
                <a:sym typeface="Titillium Web Light"/>
              </a:rPr>
            </a:br>
            <a:r>
              <a:rPr lang="en-US" sz="1200" dirty="0">
                <a:solidFill>
                  <a:srgbClr val="FFFFFF"/>
                </a:solidFill>
                <a:highlight>
                  <a:srgbClr val="0B87A1"/>
                </a:highlight>
                <a:latin typeface="Titillium Web Light"/>
                <a:ea typeface="Titillium Web Light"/>
                <a:cs typeface="Titillium Web Light"/>
                <a:sym typeface="Titillium Web Light"/>
              </a:rPr>
              <a:t>Drops of H20 (The Filtered Water Treatment)</a:t>
            </a:r>
            <a:br>
              <a:rPr lang="en-US" sz="1200" dirty="0">
                <a:solidFill>
                  <a:srgbClr val="FFFFFF"/>
                </a:solidFill>
                <a:highlight>
                  <a:srgbClr val="0B87A1"/>
                </a:highlight>
                <a:latin typeface="Titillium Web Light"/>
                <a:ea typeface="Titillium Web Light"/>
                <a:cs typeface="Titillium Web Light"/>
                <a:sym typeface="Titillium Web Light"/>
              </a:rPr>
            </a:br>
            <a:r>
              <a:rPr lang="en-US" sz="1200" dirty="0">
                <a:solidFill>
                  <a:srgbClr val="FFFFFF"/>
                </a:solidFill>
                <a:highlight>
                  <a:srgbClr val="0B87A1"/>
                </a:highlight>
                <a:latin typeface="Titillium Web Light"/>
                <a:ea typeface="Titillium Web Light"/>
                <a:cs typeface="Titillium Web Light"/>
                <a:sym typeface="Titillium Web Light"/>
              </a:rPr>
              <a:t>by J. Lang (feat. </a:t>
            </a:r>
            <a:r>
              <a:rPr lang="en-US" sz="1200" dirty="0" err="1">
                <a:solidFill>
                  <a:srgbClr val="FFFFFF"/>
                </a:solidFill>
                <a:highlight>
                  <a:srgbClr val="0B87A1"/>
                </a:highlight>
                <a:latin typeface="Titillium Web Light"/>
                <a:ea typeface="Titillium Web Light"/>
                <a:cs typeface="Titillium Web Light"/>
                <a:sym typeface="Titillium Web Light"/>
              </a:rPr>
              <a:t>Airtone</a:t>
            </a:r>
            <a:r>
              <a:rPr lang="en-US" sz="1200" dirty="0">
                <a:solidFill>
                  <a:srgbClr val="FFFFFF"/>
                </a:solidFill>
                <a:highlight>
                  <a:srgbClr val="0B87A1"/>
                </a:highlight>
                <a:latin typeface="Titillium Web Light"/>
                <a:ea typeface="Titillium Web Light"/>
                <a:cs typeface="Titillium Web Light"/>
                <a:sym typeface="Titillium Web Light"/>
              </a:rPr>
              <a:t>)</a:t>
            </a:r>
            <a:br>
              <a:rPr lang="en-US" sz="1200" dirty="0">
                <a:solidFill>
                  <a:srgbClr val="FFFFFF"/>
                </a:solidFill>
                <a:highlight>
                  <a:srgbClr val="0B87A1"/>
                </a:highlight>
                <a:latin typeface="Titillium Web Light"/>
                <a:ea typeface="Titillium Web Light"/>
                <a:cs typeface="Titillium Web Light"/>
                <a:sym typeface="Titillium Web Light"/>
              </a:rPr>
            </a:br>
            <a:r>
              <a:rPr lang="en-US" sz="1200" dirty="0">
                <a:solidFill>
                  <a:srgbClr val="FFFFFF"/>
                </a:solidFill>
                <a:highlight>
                  <a:srgbClr val="0B87A1"/>
                </a:highlight>
                <a:latin typeface="Titillium Web Light"/>
                <a:ea typeface="Titillium Web Light"/>
                <a:cs typeface="Titillium Web Light"/>
                <a:sym typeface="Titillium Web Light"/>
              </a:rPr>
              <a:t>Courtesy of www.ccmixter.org</a:t>
            </a:r>
            <a:br>
              <a:rPr lang="en-US" sz="1200" dirty="0">
                <a:solidFill>
                  <a:srgbClr val="FFFFFF"/>
                </a:solidFill>
                <a:highlight>
                  <a:srgbClr val="0B87A1"/>
                </a:highlight>
                <a:latin typeface="Titillium Web Light"/>
                <a:ea typeface="Titillium Web Light"/>
                <a:cs typeface="Titillium Web Light"/>
                <a:sym typeface="Titillium Web Light"/>
              </a:rPr>
            </a:br>
            <a:br>
              <a:rPr lang="en-US" sz="1200" dirty="0">
                <a:solidFill>
                  <a:srgbClr val="FFFFFF"/>
                </a:solidFill>
                <a:highlight>
                  <a:srgbClr val="0B87A1"/>
                </a:highlight>
                <a:latin typeface="Titillium Web Light"/>
                <a:ea typeface="Titillium Web Light"/>
                <a:cs typeface="Titillium Web Light"/>
                <a:sym typeface="Titillium Web Light"/>
              </a:rPr>
            </a:br>
            <a:r>
              <a:rPr lang="en-US" sz="1200" dirty="0">
                <a:solidFill>
                  <a:srgbClr val="FFFFFF"/>
                </a:solidFill>
                <a:highlight>
                  <a:srgbClr val="0B87A1"/>
                </a:highlight>
                <a:latin typeface="Titillium Web Light"/>
                <a:ea typeface="Titillium Web Light"/>
                <a:cs typeface="Titillium Web Light"/>
                <a:sym typeface="Titillium Web Light"/>
              </a:rPr>
              <a:t>All video content is property of</a:t>
            </a:r>
            <a:br>
              <a:rPr lang="en-US" sz="1200" dirty="0">
                <a:solidFill>
                  <a:srgbClr val="FFFFFF"/>
                </a:solidFill>
                <a:highlight>
                  <a:srgbClr val="0B87A1"/>
                </a:highlight>
                <a:latin typeface="Titillium Web Light"/>
                <a:ea typeface="Titillium Web Light"/>
                <a:cs typeface="Titillium Web Light"/>
                <a:sym typeface="Titillium Web Light"/>
              </a:rPr>
            </a:br>
            <a:r>
              <a:rPr lang="en-US" sz="1200" dirty="0">
                <a:solidFill>
                  <a:srgbClr val="FFFFFF"/>
                </a:solidFill>
                <a:highlight>
                  <a:srgbClr val="0B87A1"/>
                </a:highlight>
                <a:latin typeface="Titillium Web Light"/>
                <a:ea typeface="Titillium Web Light"/>
                <a:cs typeface="Titillium Web Light"/>
                <a:sym typeface="Titillium Web Light"/>
              </a:rPr>
              <a:t>Greater Toronto Water Garden &amp; Horticultural Society.</a:t>
            </a:r>
            <a:br>
              <a:rPr lang="en-US" sz="1200" dirty="0">
                <a:solidFill>
                  <a:srgbClr val="FFFFFF"/>
                </a:solidFill>
                <a:highlight>
                  <a:srgbClr val="0B87A1"/>
                </a:highlight>
                <a:latin typeface="Titillium Web Light"/>
                <a:ea typeface="Titillium Web Light"/>
                <a:cs typeface="Titillium Web Light"/>
                <a:sym typeface="Titillium Web Light"/>
              </a:rPr>
            </a:br>
            <a:br>
              <a:rPr lang="en-US" sz="1200" dirty="0">
                <a:solidFill>
                  <a:srgbClr val="FFFFFF"/>
                </a:solidFill>
                <a:highlight>
                  <a:srgbClr val="0B87A1"/>
                </a:highlight>
                <a:latin typeface="Titillium Web Light"/>
                <a:ea typeface="Titillium Web Light"/>
                <a:cs typeface="Titillium Web Light"/>
                <a:sym typeface="Titillium Web Light"/>
              </a:rPr>
            </a:br>
            <a:r>
              <a:rPr lang="en-US" sz="1200" dirty="0">
                <a:solidFill>
                  <a:srgbClr val="FFFFFF"/>
                </a:solidFill>
                <a:highlight>
                  <a:srgbClr val="0B87A1"/>
                </a:highlight>
                <a:latin typeface="Titillium Web Light"/>
                <a:ea typeface="Titillium Web Light"/>
                <a:cs typeface="Titillium Web Light"/>
                <a:sym typeface="Titillium Web Light"/>
              </a:rPr>
              <a:t>This work is copyright.</a:t>
            </a:r>
            <a:br>
              <a:rPr lang="en-US" sz="1200" dirty="0">
                <a:solidFill>
                  <a:srgbClr val="FFFFFF"/>
                </a:solidFill>
                <a:highlight>
                  <a:srgbClr val="0B87A1"/>
                </a:highlight>
                <a:latin typeface="Titillium Web Light"/>
                <a:ea typeface="Titillium Web Light"/>
                <a:cs typeface="Titillium Web Light"/>
                <a:sym typeface="Titillium Web Light"/>
              </a:rPr>
            </a:br>
            <a:br>
              <a:rPr lang="en-US" sz="1200" dirty="0">
                <a:solidFill>
                  <a:srgbClr val="FFFFFF"/>
                </a:solidFill>
                <a:highlight>
                  <a:srgbClr val="0B87A1"/>
                </a:highlight>
                <a:latin typeface="Titillium Web Light"/>
                <a:ea typeface="Titillium Web Light"/>
                <a:cs typeface="Titillium Web Light"/>
                <a:sym typeface="Titillium Web Light"/>
              </a:rPr>
            </a:br>
            <a:r>
              <a:rPr lang="en-US" sz="1200" dirty="0">
                <a:solidFill>
                  <a:srgbClr val="FFFFFF"/>
                </a:solidFill>
                <a:highlight>
                  <a:srgbClr val="0B87A1"/>
                </a:highlight>
                <a:latin typeface="Titillium Web Light"/>
                <a:ea typeface="Titillium Web Light"/>
                <a:cs typeface="Titillium Web Light"/>
                <a:sym typeface="Titillium Web Light"/>
              </a:rPr>
              <a:t>Creative Commons:</a:t>
            </a:r>
            <a:br>
              <a:rPr lang="en-US" sz="1200" dirty="0">
                <a:solidFill>
                  <a:srgbClr val="FFFFFF"/>
                </a:solidFill>
                <a:highlight>
                  <a:srgbClr val="0B87A1"/>
                </a:highlight>
                <a:latin typeface="Titillium Web Light"/>
                <a:ea typeface="Titillium Web Light"/>
                <a:cs typeface="Titillium Web Light"/>
                <a:sym typeface="Titillium Web Light"/>
              </a:rPr>
            </a:br>
            <a:r>
              <a:rPr lang="en-US" sz="1200" dirty="0">
                <a:solidFill>
                  <a:srgbClr val="FFFFFF"/>
                </a:solidFill>
                <a:highlight>
                  <a:srgbClr val="0B87A1"/>
                </a:highlight>
                <a:latin typeface="Titillium Web Light"/>
                <a:ea typeface="Titillium Web Light"/>
                <a:cs typeface="Titillium Web Light"/>
                <a:sym typeface="Titillium Web Light"/>
              </a:rPr>
              <a:t>Attribution,</a:t>
            </a:r>
            <a:br>
              <a:rPr lang="en-US" sz="1200" dirty="0">
                <a:solidFill>
                  <a:srgbClr val="FFFFFF"/>
                </a:solidFill>
                <a:highlight>
                  <a:srgbClr val="0B87A1"/>
                </a:highlight>
                <a:latin typeface="Titillium Web Light"/>
                <a:ea typeface="Titillium Web Light"/>
                <a:cs typeface="Titillium Web Light"/>
                <a:sym typeface="Titillium Web Light"/>
              </a:rPr>
            </a:br>
            <a:r>
              <a:rPr lang="en-US" sz="1200" dirty="0">
                <a:solidFill>
                  <a:srgbClr val="FFFFFF"/>
                </a:solidFill>
                <a:highlight>
                  <a:srgbClr val="0B87A1"/>
                </a:highlight>
                <a:latin typeface="Titillium Web Light"/>
                <a:ea typeface="Titillium Web Light"/>
                <a:cs typeface="Titillium Web Light"/>
                <a:sym typeface="Titillium Web Light"/>
              </a:rPr>
              <a:t>Non-Commercial,</a:t>
            </a:r>
            <a:br>
              <a:rPr lang="en-US" sz="1200" dirty="0">
                <a:solidFill>
                  <a:srgbClr val="FFFFFF"/>
                </a:solidFill>
                <a:highlight>
                  <a:srgbClr val="0B87A1"/>
                </a:highlight>
                <a:latin typeface="Titillium Web Light"/>
                <a:ea typeface="Titillium Web Light"/>
                <a:cs typeface="Titillium Web Light"/>
                <a:sym typeface="Titillium Web Light"/>
              </a:rPr>
            </a:br>
            <a:r>
              <a:rPr lang="en-US" sz="1200" dirty="0">
                <a:solidFill>
                  <a:srgbClr val="FFFFFF"/>
                </a:solidFill>
                <a:highlight>
                  <a:srgbClr val="0B87A1"/>
                </a:highlight>
                <a:latin typeface="Titillium Web Light"/>
                <a:ea typeface="Titillium Web Light"/>
                <a:cs typeface="Titillium Web Light"/>
                <a:sym typeface="Titillium Web Light"/>
              </a:rPr>
              <a:t>No Derivatives,</a:t>
            </a:r>
            <a:br>
              <a:rPr lang="en-US" sz="1200" dirty="0">
                <a:solidFill>
                  <a:srgbClr val="FFFFFF"/>
                </a:solidFill>
                <a:highlight>
                  <a:srgbClr val="0B87A1"/>
                </a:highlight>
                <a:latin typeface="Titillium Web Light"/>
                <a:ea typeface="Titillium Web Light"/>
                <a:cs typeface="Titillium Web Light"/>
                <a:sym typeface="Titillium Web Light"/>
              </a:rPr>
            </a:br>
            <a:r>
              <a:rPr lang="en-US" sz="1200" dirty="0">
                <a:solidFill>
                  <a:srgbClr val="FFFFFF"/>
                </a:solidFill>
                <a:highlight>
                  <a:srgbClr val="0B87A1"/>
                </a:highlight>
                <a:latin typeface="Titillium Web Light"/>
                <a:ea typeface="Titillium Web Light"/>
                <a:cs typeface="Titillium Web Light"/>
                <a:sym typeface="Titillium Web Light"/>
              </a:rPr>
              <a:t>Share Alike.</a:t>
            </a:r>
            <a:br>
              <a:rPr lang="en-US" sz="1200" dirty="0">
                <a:solidFill>
                  <a:srgbClr val="FFFFFF"/>
                </a:solidFill>
                <a:highlight>
                  <a:srgbClr val="0B87A1"/>
                </a:highlight>
                <a:latin typeface="Titillium Web Light"/>
                <a:ea typeface="Titillium Web Light"/>
                <a:cs typeface="Titillium Web Light"/>
                <a:sym typeface="Titillium Web Light"/>
              </a:rPr>
            </a:br>
            <a:br>
              <a:rPr lang="en-US" sz="1200" dirty="0">
                <a:solidFill>
                  <a:srgbClr val="FFFFFF"/>
                </a:solidFill>
                <a:highlight>
                  <a:srgbClr val="0B87A1"/>
                </a:highlight>
                <a:latin typeface="Titillium Web Light"/>
                <a:ea typeface="Titillium Web Light"/>
                <a:cs typeface="Titillium Web Light"/>
                <a:sym typeface="Titillium Web Light"/>
              </a:rPr>
            </a:br>
            <a:br>
              <a:rPr lang="en-US" sz="1200" dirty="0">
                <a:solidFill>
                  <a:srgbClr val="FFFFFF"/>
                </a:solidFill>
                <a:highlight>
                  <a:srgbClr val="0B87A1"/>
                </a:highlight>
                <a:latin typeface="Titillium Web Light"/>
                <a:ea typeface="Titillium Web Light"/>
                <a:cs typeface="Titillium Web Light"/>
                <a:sym typeface="Titillium Web Light"/>
              </a:rPr>
            </a:br>
            <a:br>
              <a:rPr lang="en-US" sz="1200" dirty="0">
                <a:solidFill>
                  <a:srgbClr val="FFFFFF"/>
                </a:solidFill>
                <a:highlight>
                  <a:srgbClr val="0B87A1"/>
                </a:highlight>
                <a:latin typeface="Titillium Web Light"/>
                <a:ea typeface="Titillium Web Light"/>
                <a:cs typeface="Titillium Web Light"/>
                <a:sym typeface="Titillium Web Light"/>
              </a:rPr>
            </a:br>
            <a:r>
              <a:rPr lang="en-US" sz="1200" dirty="0">
                <a:solidFill>
                  <a:srgbClr val="FFFFFF"/>
                </a:solidFill>
                <a:highlight>
                  <a:srgbClr val="0B87A1"/>
                </a:highlight>
                <a:latin typeface="Titillium Web Light"/>
                <a:ea typeface="Titillium Web Light"/>
                <a:cs typeface="Titillium Web Light"/>
                <a:sym typeface="Titillium Web Light"/>
              </a:rPr>
              <a:t>V 4.0 International  </a:t>
            </a:r>
            <a:br>
              <a:rPr lang="en-US" sz="1200" dirty="0">
                <a:solidFill>
                  <a:srgbClr val="FFFFFF"/>
                </a:solidFill>
                <a:highlight>
                  <a:srgbClr val="0B87A1"/>
                </a:highlight>
                <a:latin typeface="Titillium Web Light"/>
                <a:ea typeface="Titillium Web Light"/>
                <a:cs typeface="Titillium Web Light"/>
                <a:sym typeface="Titillium Web Light"/>
              </a:rPr>
            </a:br>
            <a:br>
              <a:rPr lang="en-US" sz="1200" dirty="0">
                <a:solidFill>
                  <a:srgbClr val="FFFFFF"/>
                </a:solidFill>
                <a:highlight>
                  <a:srgbClr val="0B87A1"/>
                </a:highlight>
                <a:latin typeface="Titillium Web Light"/>
                <a:ea typeface="Titillium Web Light"/>
                <a:cs typeface="Titillium Web Light"/>
                <a:sym typeface="Titillium Web Light"/>
              </a:rPr>
            </a:br>
            <a:r>
              <a:rPr lang="en-US" sz="1200" dirty="0">
                <a:solidFill>
                  <a:srgbClr val="FFFFFF"/>
                </a:solidFill>
                <a:highlight>
                  <a:srgbClr val="0B87A1"/>
                </a:highlight>
                <a:latin typeface="Titillium Web Light"/>
                <a:ea typeface="Titillium Web Light"/>
                <a:cs typeface="Titillium Web Light"/>
                <a:sym typeface="Titillium Web Light"/>
              </a:rPr>
              <a:t>©2024</a:t>
            </a:r>
            <a:br>
              <a:rPr lang="en-CA" sz="1200" dirty="0">
                <a:solidFill>
                  <a:srgbClr val="FFFFFF"/>
                </a:solidFill>
                <a:highlight>
                  <a:srgbClr val="0B87A1"/>
                </a:highlight>
                <a:latin typeface="Titillium Web Light"/>
                <a:ea typeface="Titillium Web Light"/>
                <a:cs typeface="Titillium Web Light"/>
                <a:sym typeface="Titillium Web Light"/>
              </a:rPr>
            </a:br>
            <a:br>
              <a:rPr lang="en-CA" sz="1200" dirty="0">
                <a:solidFill>
                  <a:srgbClr val="FFFFFF"/>
                </a:solidFill>
                <a:highlight>
                  <a:srgbClr val="0B87A1"/>
                </a:highlight>
                <a:latin typeface="Titillium Web Light"/>
                <a:ea typeface="Titillium Web Light"/>
                <a:cs typeface="Titillium Web Light"/>
                <a:sym typeface="Titillium Web Light"/>
              </a:rPr>
            </a:br>
            <a:endParaRPr sz="2000" dirty="0">
              <a:solidFill>
                <a:srgbClr val="FFFFFF"/>
              </a:solidFill>
              <a:highlight>
                <a:srgbClr val="0B87A1"/>
              </a:highlight>
              <a:latin typeface="Titillium Web Light"/>
              <a:ea typeface="Titillium Web Light"/>
              <a:cs typeface="Titillium Web Light"/>
              <a:sym typeface="Titillium Web Light"/>
            </a:endParaRPr>
          </a:p>
        </p:txBody>
      </p:sp>
      <p:pic>
        <p:nvPicPr>
          <p:cNvPr id="2" name="Picture 1" descr="A sign with a person and dollar symbol&#10;&#10;Description automatically generated">
            <a:extLst>
              <a:ext uri="{FF2B5EF4-FFF2-40B4-BE49-F238E27FC236}">
                <a16:creationId xmlns:a16="http://schemas.microsoft.com/office/drawing/2014/main" id="{13846E7B-A60D-B7D9-5A80-C057E3DD031B}"/>
              </a:ext>
            </a:extLst>
          </p:cNvPr>
          <p:cNvPicPr>
            <a:picLocks noChangeAspect="1"/>
          </p:cNvPicPr>
          <p:nvPr/>
        </p:nvPicPr>
        <p:blipFill>
          <a:blip r:embed="rId3"/>
          <a:stretch>
            <a:fillRect/>
          </a:stretch>
        </p:blipFill>
        <p:spPr>
          <a:xfrm>
            <a:off x="4127816" y="3648459"/>
            <a:ext cx="1227411" cy="429442"/>
          </a:xfrm>
          <a:prstGeom prst="rect">
            <a:avLst/>
          </a:prstGeom>
        </p:spPr>
      </p:pic>
    </p:spTree>
    <p:extLst>
      <p:ext uri="{BB962C8B-B14F-4D97-AF65-F5344CB8AC3E}">
        <p14:creationId xmlns:p14="http://schemas.microsoft.com/office/powerpoint/2010/main" val="295315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3"/>
        <p:cNvGrpSpPr/>
        <p:nvPr/>
      </p:nvGrpSpPr>
      <p:grpSpPr>
        <a:xfrm>
          <a:off x="0" y="0"/>
          <a:ext cx="0" cy="0"/>
          <a:chOff x="0" y="0"/>
          <a:chExt cx="0" cy="0"/>
        </a:xfrm>
      </p:grpSpPr>
      <p:sp>
        <p:nvSpPr>
          <p:cNvPr id="3864" name="Google Shape;3864;p17"/>
          <p:cNvSpPr txBox="1">
            <a:spLocks noGrp="1"/>
          </p:cNvSpPr>
          <p:nvPr>
            <p:ph type="body" idx="1"/>
          </p:nvPr>
        </p:nvSpPr>
        <p:spPr>
          <a:xfrm>
            <a:off x="1335640" y="606176"/>
            <a:ext cx="5024063" cy="421240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800" dirty="0"/>
              <a:t>The licenses including CC0 cannot be revoked. Once you apply a CC license to your material, anyone who receives it may rely on that license for as long as the material is protected by copyright, even if you later stop distributing it.</a:t>
            </a:r>
            <a:endParaRPr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2" name="Google Shape;3872;p1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19</a:t>
            </a:fld>
            <a:endParaRPr/>
          </a:p>
        </p:txBody>
      </p:sp>
      <p:sp>
        <p:nvSpPr>
          <p:cNvPr id="6" name="TextBox 5">
            <a:extLst>
              <a:ext uri="{FF2B5EF4-FFF2-40B4-BE49-F238E27FC236}">
                <a16:creationId xmlns:a16="http://schemas.microsoft.com/office/drawing/2014/main" id="{43908AE3-6254-A230-FCEC-74ABE51BE40B}"/>
              </a:ext>
            </a:extLst>
          </p:cNvPr>
          <p:cNvSpPr txBox="1"/>
          <p:nvPr/>
        </p:nvSpPr>
        <p:spPr>
          <a:xfrm>
            <a:off x="3453561" y="90684"/>
            <a:ext cx="3075708" cy="492443"/>
          </a:xfrm>
          <a:prstGeom prst="rect">
            <a:avLst/>
          </a:prstGeom>
          <a:noFill/>
        </p:spPr>
        <p:txBody>
          <a:bodyPr wrap="square" rtlCol="0">
            <a:spAutoFit/>
          </a:bodyPr>
          <a:lstStyle/>
          <a:p>
            <a:r>
              <a:rPr lang="x-none" sz="1200" dirty="0">
                <a:hlinkClick r:id="rId3"/>
              </a:rPr>
              <a:t>https://chooser-beta.creativecommons.org/</a:t>
            </a:r>
            <a:endParaRPr lang="x-none" sz="1200" dirty="0"/>
          </a:p>
          <a:p>
            <a:endParaRPr lang="en-CA" dirty="0"/>
          </a:p>
        </p:txBody>
      </p:sp>
      <p:pic>
        <p:nvPicPr>
          <p:cNvPr id="3" name="Picture 2">
            <a:extLst>
              <a:ext uri="{FF2B5EF4-FFF2-40B4-BE49-F238E27FC236}">
                <a16:creationId xmlns:a16="http://schemas.microsoft.com/office/drawing/2014/main" id="{A032BDBC-E324-44A6-722A-E6AC96EAE0CC}"/>
              </a:ext>
            </a:extLst>
          </p:cNvPr>
          <p:cNvPicPr>
            <a:picLocks noChangeAspect="1"/>
          </p:cNvPicPr>
          <p:nvPr/>
        </p:nvPicPr>
        <p:blipFill>
          <a:blip r:embed="rId4"/>
          <a:stretch>
            <a:fillRect/>
          </a:stretch>
        </p:blipFill>
        <p:spPr>
          <a:xfrm>
            <a:off x="-84755" y="1"/>
            <a:ext cx="9313512"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pic>
        <p:nvPicPr>
          <p:cNvPr id="5" name="Picture 4">
            <a:extLst>
              <a:ext uri="{FF2B5EF4-FFF2-40B4-BE49-F238E27FC236}">
                <a16:creationId xmlns:a16="http://schemas.microsoft.com/office/drawing/2014/main" id="{67837AFC-EA97-54DE-3B7E-5BB3639E5F5E}"/>
              </a:ext>
            </a:extLst>
          </p:cNvPr>
          <p:cNvPicPr>
            <a:picLocks noChangeAspect="1"/>
          </p:cNvPicPr>
          <p:nvPr/>
        </p:nvPicPr>
        <p:blipFill>
          <a:blip r:embed="rId3"/>
          <a:stretch>
            <a:fillRect/>
          </a:stretch>
        </p:blipFill>
        <p:spPr>
          <a:xfrm>
            <a:off x="502920" y="719134"/>
            <a:ext cx="5487748" cy="4060080"/>
          </a:xfrm>
          <a:prstGeom prst="rect">
            <a:avLst/>
          </a:prstGeom>
        </p:spPr>
      </p:pic>
      <p:sp>
        <p:nvSpPr>
          <p:cNvPr id="2" name="TextBox 1">
            <a:extLst>
              <a:ext uri="{FF2B5EF4-FFF2-40B4-BE49-F238E27FC236}">
                <a16:creationId xmlns:a16="http://schemas.microsoft.com/office/drawing/2014/main" id="{1FAB0E2B-3889-54DE-3871-FD8B47E5C568}"/>
              </a:ext>
            </a:extLst>
          </p:cNvPr>
          <p:cNvSpPr txBox="1"/>
          <p:nvPr/>
        </p:nvSpPr>
        <p:spPr>
          <a:xfrm>
            <a:off x="978384" y="195914"/>
            <a:ext cx="4536819" cy="523220"/>
          </a:xfrm>
          <a:prstGeom prst="rect">
            <a:avLst/>
          </a:prstGeom>
          <a:noFill/>
        </p:spPr>
        <p:txBody>
          <a:bodyPr wrap="none" rtlCol="0">
            <a:spAutoFit/>
          </a:bodyPr>
          <a:lstStyle/>
          <a:p>
            <a:r>
              <a:rPr lang="en-CA" sz="2800" b="1" dirty="0">
                <a:solidFill>
                  <a:schemeClr val="bg1"/>
                </a:solidFill>
              </a:rPr>
              <a:t>www.onwatergarden.com</a:t>
            </a:r>
          </a:p>
        </p:txBody>
      </p:sp>
    </p:spTree>
    <p:extLst>
      <p:ext uri="{BB962C8B-B14F-4D97-AF65-F5344CB8AC3E}">
        <p14:creationId xmlns:p14="http://schemas.microsoft.com/office/powerpoint/2010/main" val="277549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pic>
        <p:nvPicPr>
          <p:cNvPr id="5" name="Picture 4">
            <a:extLst>
              <a:ext uri="{FF2B5EF4-FFF2-40B4-BE49-F238E27FC236}">
                <a16:creationId xmlns:a16="http://schemas.microsoft.com/office/drawing/2014/main" id="{9A0AF6FF-D0AE-A988-1D93-53031C328E4B}"/>
              </a:ext>
            </a:extLst>
          </p:cNvPr>
          <p:cNvPicPr>
            <a:picLocks noChangeAspect="1"/>
          </p:cNvPicPr>
          <p:nvPr/>
        </p:nvPicPr>
        <p:blipFill>
          <a:blip r:embed="rId3"/>
          <a:stretch>
            <a:fillRect/>
          </a:stretch>
        </p:blipFill>
        <p:spPr>
          <a:xfrm>
            <a:off x="852434" y="0"/>
            <a:ext cx="6000749" cy="5143500"/>
          </a:xfrm>
          <a:prstGeom prst="rect">
            <a:avLst/>
          </a:prstGeom>
        </p:spPr>
      </p:pic>
      <p:sp>
        <p:nvSpPr>
          <p:cNvPr id="6" name="TextBox 5">
            <a:extLst>
              <a:ext uri="{FF2B5EF4-FFF2-40B4-BE49-F238E27FC236}">
                <a16:creationId xmlns:a16="http://schemas.microsoft.com/office/drawing/2014/main" id="{43908AE3-6254-A230-FCEC-74ABE51BE40B}"/>
              </a:ext>
            </a:extLst>
          </p:cNvPr>
          <p:cNvSpPr txBox="1"/>
          <p:nvPr/>
        </p:nvSpPr>
        <p:spPr>
          <a:xfrm>
            <a:off x="3453561" y="90684"/>
            <a:ext cx="3075708" cy="492443"/>
          </a:xfrm>
          <a:prstGeom prst="rect">
            <a:avLst/>
          </a:prstGeom>
          <a:noFill/>
        </p:spPr>
        <p:txBody>
          <a:bodyPr wrap="square" rtlCol="0">
            <a:spAutoFit/>
          </a:bodyPr>
          <a:lstStyle/>
          <a:p>
            <a:r>
              <a:rPr lang="x-none" sz="1200" dirty="0">
                <a:hlinkClick r:id="rId4"/>
              </a:rPr>
              <a:t>https://chooser-beta.creativecommons.org/</a:t>
            </a:r>
            <a:endParaRPr lang="x-none" sz="1200" dirty="0"/>
          </a:p>
          <a:p>
            <a:endParaRPr lang="en-CA" dirty="0"/>
          </a:p>
        </p:txBody>
      </p:sp>
    </p:spTree>
    <p:extLst>
      <p:ext uri="{BB962C8B-B14F-4D97-AF65-F5344CB8AC3E}">
        <p14:creationId xmlns:p14="http://schemas.microsoft.com/office/powerpoint/2010/main" val="117495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pic>
        <p:nvPicPr>
          <p:cNvPr id="4" name="Picture 3">
            <a:extLst>
              <a:ext uri="{FF2B5EF4-FFF2-40B4-BE49-F238E27FC236}">
                <a16:creationId xmlns:a16="http://schemas.microsoft.com/office/drawing/2014/main" id="{2858230B-B032-37BC-B1DA-B0A50FEF54A3}"/>
              </a:ext>
            </a:extLst>
          </p:cNvPr>
          <p:cNvPicPr>
            <a:picLocks noChangeAspect="1"/>
          </p:cNvPicPr>
          <p:nvPr/>
        </p:nvPicPr>
        <p:blipFill>
          <a:blip r:embed="rId3"/>
          <a:stretch>
            <a:fillRect/>
          </a:stretch>
        </p:blipFill>
        <p:spPr>
          <a:xfrm>
            <a:off x="231247" y="0"/>
            <a:ext cx="4862528" cy="5143500"/>
          </a:xfrm>
          <a:prstGeom prst="rect">
            <a:avLst/>
          </a:prstGeom>
        </p:spPr>
      </p:pic>
      <p:pic>
        <p:nvPicPr>
          <p:cNvPr id="6" name="Picture 5">
            <a:extLst>
              <a:ext uri="{FF2B5EF4-FFF2-40B4-BE49-F238E27FC236}">
                <a16:creationId xmlns:a16="http://schemas.microsoft.com/office/drawing/2014/main" id="{8C8137EB-CFF4-F131-CF8E-9B578607BE72}"/>
              </a:ext>
            </a:extLst>
          </p:cNvPr>
          <p:cNvPicPr>
            <a:picLocks noChangeAspect="1"/>
          </p:cNvPicPr>
          <p:nvPr/>
        </p:nvPicPr>
        <p:blipFill>
          <a:blip r:embed="rId4"/>
          <a:stretch>
            <a:fillRect/>
          </a:stretch>
        </p:blipFill>
        <p:spPr>
          <a:xfrm>
            <a:off x="5271248" y="1657221"/>
            <a:ext cx="2350581" cy="1064413"/>
          </a:xfrm>
          <a:prstGeom prst="rect">
            <a:avLst/>
          </a:prstGeom>
        </p:spPr>
      </p:pic>
      <p:pic>
        <p:nvPicPr>
          <p:cNvPr id="8" name="Picture 7">
            <a:extLst>
              <a:ext uri="{FF2B5EF4-FFF2-40B4-BE49-F238E27FC236}">
                <a16:creationId xmlns:a16="http://schemas.microsoft.com/office/drawing/2014/main" id="{A39CB846-F147-5320-5874-E7B3FE8FD4EC}"/>
              </a:ext>
            </a:extLst>
          </p:cNvPr>
          <p:cNvPicPr>
            <a:picLocks noChangeAspect="1"/>
          </p:cNvPicPr>
          <p:nvPr/>
        </p:nvPicPr>
        <p:blipFill>
          <a:blip r:embed="rId5"/>
          <a:stretch>
            <a:fillRect/>
          </a:stretch>
        </p:blipFill>
        <p:spPr>
          <a:xfrm>
            <a:off x="5271248" y="3014001"/>
            <a:ext cx="2350581" cy="1442655"/>
          </a:xfrm>
          <a:prstGeom prst="rect">
            <a:avLst/>
          </a:prstGeom>
        </p:spPr>
      </p:pic>
      <p:pic>
        <p:nvPicPr>
          <p:cNvPr id="10" name="Picture 9">
            <a:extLst>
              <a:ext uri="{FF2B5EF4-FFF2-40B4-BE49-F238E27FC236}">
                <a16:creationId xmlns:a16="http://schemas.microsoft.com/office/drawing/2014/main" id="{1490D211-74FF-AEE7-28C5-4B91691C3B9A}"/>
              </a:ext>
            </a:extLst>
          </p:cNvPr>
          <p:cNvPicPr>
            <a:picLocks noChangeAspect="1"/>
          </p:cNvPicPr>
          <p:nvPr/>
        </p:nvPicPr>
        <p:blipFill>
          <a:blip r:embed="rId6"/>
          <a:stretch>
            <a:fillRect/>
          </a:stretch>
        </p:blipFill>
        <p:spPr>
          <a:xfrm>
            <a:off x="5271248" y="458491"/>
            <a:ext cx="2350581" cy="932416"/>
          </a:xfrm>
          <a:prstGeom prst="rect">
            <a:avLst/>
          </a:prstGeom>
        </p:spPr>
      </p:pic>
    </p:spTree>
    <p:extLst>
      <p:ext uri="{BB962C8B-B14F-4D97-AF65-F5344CB8AC3E}">
        <p14:creationId xmlns:p14="http://schemas.microsoft.com/office/powerpoint/2010/main" val="420130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2497-ECAE-5F5A-D926-19D43F969C2A}"/>
              </a:ext>
            </a:extLst>
          </p:cNvPr>
          <p:cNvSpPr>
            <a:spLocks noGrp="1"/>
          </p:cNvSpPr>
          <p:nvPr>
            <p:ph type="title"/>
          </p:nvPr>
        </p:nvSpPr>
        <p:spPr>
          <a:xfrm>
            <a:off x="718300" y="429451"/>
            <a:ext cx="6761100" cy="752078"/>
          </a:xfrm>
        </p:spPr>
        <p:txBody>
          <a:bodyPr/>
          <a:lstStyle/>
          <a:p>
            <a:r>
              <a:rPr lang="en-US" dirty="0"/>
              <a:t>Where to get CC Content</a:t>
            </a:r>
            <a:endParaRPr lang="en-CA" dirty="0"/>
          </a:p>
        </p:txBody>
      </p:sp>
      <p:sp>
        <p:nvSpPr>
          <p:cNvPr id="3" name="Text Placeholder 2">
            <a:extLst>
              <a:ext uri="{FF2B5EF4-FFF2-40B4-BE49-F238E27FC236}">
                <a16:creationId xmlns:a16="http://schemas.microsoft.com/office/drawing/2014/main" id="{CC97E923-25A1-4CC5-A564-CAA6DF4960E4}"/>
              </a:ext>
            </a:extLst>
          </p:cNvPr>
          <p:cNvSpPr>
            <a:spLocks noGrp="1"/>
          </p:cNvSpPr>
          <p:nvPr>
            <p:ph type="body" idx="1"/>
          </p:nvPr>
        </p:nvSpPr>
        <p:spPr>
          <a:xfrm>
            <a:off x="339047" y="1181529"/>
            <a:ext cx="7756989" cy="3532521"/>
          </a:xfrm>
        </p:spPr>
        <p:txBody>
          <a:bodyPr/>
          <a:lstStyle/>
          <a:p>
            <a:r>
              <a:rPr lang="en-US" dirty="0"/>
              <a:t>Music:</a:t>
            </a:r>
          </a:p>
          <a:p>
            <a:endParaRPr lang="en-US" sz="1000" dirty="0"/>
          </a:p>
          <a:p>
            <a:r>
              <a:rPr lang="en-US" sz="1600" dirty="0" err="1"/>
              <a:t>CCMixter</a:t>
            </a:r>
            <a:r>
              <a:rPr lang="en-US" sz="1600" dirty="0"/>
              <a:t>		</a:t>
            </a:r>
            <a:r>
              <a:rPr lang="x-none" sz="1400" dirty="0">
                <a:hlinkClick r:id="rId3"/>
              </a:rPr>
              <a:t>http://dig.ccmixter.org/</a:t>
            </a:r>
            <a:endParaRPr lang="x-none" sz="1400" dirty="0"/>
          </a:p>
          <a:p>
            <a:endParaRPr lang="en-US" sz="1000" dirty="0"/>
          </a:p>
          <a:p>
            <a:r>
              <a:rPr lang="en-US" sz="1600" dirty="0" err="1"/>
              <a:t>Pixabay</a:t>
            </a:r>
            <a:r>
              <a:rPr lang="en-US" sz="1600" dirty="0"/>
              <a:t>		</a:t>
            </a:r>
            <a:r>
              <a:rPr lang="x-none" sz="1400" dirty="0">
                <a:hlinkClick r:id="rId4">
                  <a:extLst>
                    <a:ext uri="{A12FA001-AC4F-418D-AE19-62706E023703}">
                      <ahyp:hlinkClr xmlns:ahyp="http://schemas.microsoft.com/office/drawing/2018/hyperlinkcolor" val="tx"/>
                    </a:ext>
                  </a:extLst>
                </a:hlinkClick>
              </a:rPr>
              <a:t>https://pixabay.com/</a:t>
            </a:r>
            <a:endParaRPr lang="x-none" sz="1400" dirty="0"/>
          </a:p>
          <a:p>
            <a:endParaRPr lang="en-US" sz="1000" dirty="0"/>
          </a:p>
          <a:p>
            <a:r>
              <a:rPr lang="en-US" sz="1600" dirty="0"/>
              <a:t>Free Music Archive	</a:t>
            </a:r>
            <a:r>
              <a:rPr lang="x-none" sz="1400" dirty="0">
                <a:hlinkClick r:id="rId5">
                  <a:extLst>
                    <a:ext uri="{A12FA001-AC4F-418D-AE19-62706E023703}">
                      <ahyp:hlinkClr xmlns:ahyp="http://schemas.microsoft.com/office/drawing/2018/hyperlinkcolor" val="tx"/>
                    </a:ext>
                  </a:extLst>
                </a:hlinkClick>
              </a:rPr>
              <a:t>https://freemusicarchive.org/home</a:t>
            </a:r>
            <a:endParaRPr lang="x-none" sz="1400" dirty="0"/>
          </a:p>
          <a:p>
            <a:endParaRPr lang="en-US" sz="1000" dirty="0"/>
          </a:p>
          <a:p>
            <a:r>
              <a:rPr lang="en-US" sz="1600" dirty="0" err="1"/>
              <a:t>Incompetech</a:t>
            </a:r>
            <a:r>
              <a:rPr lang="en-US" sz="1600" dirty="0"/>
              <a:t>		</a:t>
            </a:r>
            <a:r>
              <a:rPr lang="x-none" sz="1400" dirty="0">
                <a:hlinkClick r:id="rId6">
                  <a:extLst>
                    <a:ext uri="{A12FA001-AC4F-418D-AE19-62706E023703}">
                      <ahyp:hlinkClr xmlns:ahyp="http://schemas.microsoft.com/office/drawing/2018/hyperlinkcolor" val="tx"/>
                    </a:ext>
                  </a:extLst>
                </a:hlinkClick>
              </a:rPr>
              <a:t>https://incompetech.com/wordpress/</a:t>
            </a:r>
            <a:endParaRPr lang="x-none" sz="1400" dirty="0"/>
          </a:p>
          <a:p>
            <a:endParaRPr lang="en-US" sz="1000" dirty="0"/>
          </a:p>
          <a:p>
            <a:r>
              <a:rPr lang="en-US" sz="1600" dirty="0" err="1"/>
              <a:t>Chosic</a:t>
            </a:r>
            <a:r>
              <a:rPr lang="en-US" sz="1600" dirty="0"/>
              <a:t>		</a:t>
            </a:r>
            <a:r>
              <a:rPr lang="x-none" sz="1400" dirty="0">
                <a:hlinkClick r:id="rId7">
                  <a:extLst>
                    <a:ext uri="{A12FA001-AC4F-418D-AE19-62706E023703}">
                      <ahyp:hlinkClr xmlns:ahyp="http://schemas.microsoft.com/office/drawing/2018/hyperlinkcolor" val="tx"/>
                    </a:ext>
                  </a:extLst>
                </a:hlinkClick>
              </a:rPr>
              <a:t>https://www.chosic.com/free-music/creative-commons/</a:t>
            </a:r>
            <a:endParaRPr lang="x-none" sz="1400" dirty="0"/>
          </a:p>
          <a:p>
            <a:endParaRPr lang="en-CA" sz="1600" dirty="0"/>
          </a:p>
        </p:txBody>
      </p:sp>
    </p:spTree>
    <p:extLst>
      <p:ext uri="{BB962C8B-B14F-4D97-AF65-F5344CB8AC3E}">
        <p14:creationId xmlns:p14="http://schemas.microsoft.com/office/powerpoint/2010/main" val="60067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3"/>
        <p:cNvGrpSpPr/>
        <p:nvPr/>
      </p:nvGrpSpPr>
      <p:grpSpPr>
        <a:xfrm>
          <a:off x="0" y="0"/>
          <a:ext cx="0" cy="0"/>
          <a:chOff x="0" y="0"/>
          <a:chExt cx="0" cy="0"/>
        </a:xfrm>
      </p:grpSpPr>
      <p:sp>
        <p:nvSpPr>
          <p:cNvPr id="3865" name="Google Shape;3865;p17"/>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23</a:t>
            </a:fld>
            <a:endParaRPr/>
          </a:p>
        </p:txBody>
      </p:sp>
      <p:pic>
        <p:nvPicPr>
          <p:cNvPr id="7" name="Picture 6">
            <a:extLst>
              <a:ext uri="{FF2B5EF4-FFF2-40B4-BE49-F238E27FC236}">
                <a16:creationId xmlns:a16="http://schemas.microsoft.com/office/drawing/2014/main" id="{299B127C-7697-D895-98A9-7CB4A433993C}"/>
              </a:ext>
            </a:extLst>
          </p:cNvPr>
          <p:cNvPicPr>
            <a:picLocks noChangeAspect="1"/>
          </p:cNvPicPr>
          <p:nvPr/>
        </p:nvPicPr>
        <p:blipFill>
          <a:blip r:embed="rId3"/>
          <a:stretch>
            <a:fillRect/>
          </a:stretch>
        </p:blipFill>
        <p:spPr>
          <a:xfrm>
            <a:off x="0" y="182880"/>
            <a:ext cx="9176570" cy="4792980"/>
          </a:xfrm>
          <a:prstGeom prst="rect">
            <a:avLst/>
          </a:prstGeom>
        </p:spPr>
      </p:pic>
    </p:spTree>
    <p:extLst>
      <p:ext uri="{BB962C8B-B14F-4D97-AF65-F5344CB8AC3E}">
        <p14:creationId xmlns:p14="http://schemas.microsoft.com/office/powerpoint/2010/main" val="118298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2497-ECAE-5F5A-D926-19D43F969C2A}"/>
              </a:ext>
            </a:extLst>
          </p:cNvPr>
          <p:cNvSpPr>
            <a:spLocks noGrp="1"/>
          </p:cNvSpPr>
          <p:nvPr>
            <p:ph type="title"/>
          </p:nvPr>
        </p:nvSpPr>
        <p:spPr>
          <a:xfrm>
            <a:off x="718300" y="429451"/>
            <a:ext cx="6761100" cy="752078"/>
          </a:xfrm>
        </p:spPr>
        <p:txBody>
          <a:bodyPr/>
          <a:lstStyle/>
          <a:p>
            <a:r>
              <a:rPr lang="en-US" dirty="0"/>
              <a:t>Where to get CC Content</a:t>
            </a:r>
            <a:endParaRPr lang="en-CA" dirty="0"/>
          </a:p>
        </p:txBody>
      </p:sp>
      <p:sp>
        <p:nvSpPr>
          <p:cNvPr id="3" name="Text Placeholder 2">
            <a:extLst>
              <a:ext uri="{FF2B5EF4-FFF2-40B4-BE49-F238E27FC236}">
                <a16:creationId xmlns:a16="http://schemas.microsoft.com/office/drawing/2014/main" id="{CC97E923-25A1-4CC5-A564-CAA6DF4960E4}"/>
              </a:ext>
            </a:extLst>
          </p:cNvPr>
          <p:cNvSpPr>
            <a:spLocks noGrp="1"/>
          </p:cNvSpPr>
          <p:nvPr>
            <p:ph type="body" idx="1"/>
          </p:nvPr>
        </p:nvSpPr>
        <p:spPr>
          <a:xfrm>
            <a:off x="718300" y="1181529"/>
            <a:ext cx="6761100" cy="3532521"/>
          </a:xfrm>
        </p:spPr>
        <p:txBody>
          <a:bodyPr/>
          <a:lstStyle/>
          <a:p>
            <a:r>
              <a:rPr lang="en-US" dirty="0"/>
              <a:t>Images and Video:</a:t>
            </a:r>
          </a:p>
          <a:p>
            <a:endParaRPr lang="en-CA" sz="1600" dirty="0"/>
          </a:p>
          <a:p>
            <a:r>
              <a:rPr lang="en-CA" sz="1600" dirty="0" err="1"/>
              <a:t>Pexels</a:t>
            </a:r>
            <a:r>
              <a:rPr lang="en-CA" sz="1600" dirty="0"/>
              <a:t>	</a:t>
            </a:r>
            <a:r>
              <a:rPr lang="x-none" sz="1600" dirty="0">
                <a:hlinkClick r:id="rId3">
                  <a:extLst>
                    <a:ext uri="{A12FA001-AC4F-418D-AE19-62706E023703}">
                      <ahyp:hlinkClr xmlns:ahyp="http://schemas.microsoft.com/office/drawing/2018/hyperlinkcolor" val="tx"/>
                    </a:ext>
                  </a:extLst>
                </a:hlinkClick>
              </a:rPr>
              <a:t>https://www.pexels.com/creative-commons-images/</a:t>
            </a:r>
            <a:endParaRPr lang="x-none" sz="1600" dirty="0"/>
          </a:p>
          <a:p>
            <a:endParaRPr lang="en-CA" sz="1600" dirty="0"/>
          </a:p>
          <a:p>
            <a:r>
              <a:rPr lang="en-CA" sz="1600" dirty="0" err="1"/>
              <a:t>Openverse</a:t>
            </a:r>
            <a:r>
              <a:rPr lang="en-CA" sz="1600" dirty="0"/>
              <a:t>	</a:t>
            </a:r>
            <a:r>
              <a:rPr lang="x-none" sz="1600" dirty="0">
                <a:hlinkClick r:id="rId4">
                  <a:extLst>
                    <a:ext uri="{A12FA001-AC4F-418D-AE19-62706E023703}">
                      <ahyp:hlinkClr xmlns:ahyp="http://schemas.microsoft.com/office/drawing/2018/hyperlinkcolor" val="tx"/>
                    </a:ext>
                  </a:extLst>
                </a:hlinkClick>
              </a:rPr>
              <a:t>https://openverse.org/</a:t>
            </a:r>
            <a:endParaRPr lang="x-none" sz="1600" dirty="0"/>
          </a:p>
          <a:p>
            <a:endParaRPr lang="en-CA" sz="1600" dirty="0"/>
          </a:p>
          <a:p>
            <a:r>
              <a:rPr lang="en-CA" sz="1600" dirty="0" err="1"/>
              <a:t>Unspalsh</a:t>
            </a:r>
            <a:r>
              <a:rPr lang="en-CA" sz="1600" dirty="0"/>
              <a:t>	</a:t>
            </a:r>
            <a:r>
              <a:rPr lang="x-none" sz="1600" dirty="0">
                <a:hlinkClick r:id="rId5">
                  <a:extLst>
                    <a:ext uri="{A12FA001-AC4F-418D-AE19-62706E023703}">
                      <ahyp:hlinkClr xmlns:ahyp="http://schemas.microsoft.com/office/drawing/2018/hyperlinkcolor" val="tx"/>
                    </a:ext>
                  </a:extLst>
                </a:hlinkClick>
              </a:rPr>
              <a:t>https://unsplash.com/</a:t>
            </a:r>
            <a:endParaRPr lang="x-none" sz="1600" dirty="0"/>
          </a:p>
          <a:p>
            <a:endParaRPr lang="en-CA" sz="1600" dirty="0"/>
          </a:p>
        </p:txBody>
      </p:sp>
    </p:spTree>
    <p:extLst>
      <p:ext uri="{BB962C8B-B14F-4D97-AF65-F5344CB8AC3E}">
        <p14:creationId xmlns:p14="http://schemas.microsoft.com/office/powerpoint/2010/main" val="375737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2497-ECAE-5F5A-D926-19D43F969C2A}"/>
              </a:ext>
            </a:extLst>
          </p:cNvPr>
          <p:cNvSpPr>
            <a:spLocks noGrp="1"/>
          </p:cNvSpPr>
          <p:nvPr>
            <p:ph type="title"/>
          </p:nvPr>
        </p:nvSpPr>
        <p:spPr>
          <a:xfrm>
            <a:off x="718300" y="429451"/>
            <a:ext cx="6761100" cy="752078"/>
          </a:xfrm>
        </p:spPr>
        <p:txBody>
          <a:bodyPr/>
          <a:lstStyle/>
          <a:p>
            <a:r>
              <a:rPr lang="en-US" dirty="0"/>
              <a:t>Where to get CC Content</a:t>
            </a:r>
            <a:endParaRPr lang="en-CA" dirty="0"/>
          </a:p>
        </p:txBody>
      </p:sp>
      <p:sp>
        <p:nvSpPr>
          <p:cNvPr id="3" name="Text Placeholder 2">
            <a:extLst>
              <a:ext uri="{FF2B5EF4-FFF2-40B4-BE49-F238E27FC236}">
                <a16:creationId xmlns:a16="http://schemas.microsoft.com/office/drawing/2014/main" id="{CC97E923-25A1-4CC5-A564-CAA6DF4960E4}"/>
              </a:ext>
            </a:extLst>
          </p:cNvPr>
          <p:cNvSpPr>
            <a:spLocks noGrp="1"/>
          </p:cNvSpPr>
          <p:nvPr>
            <p:ph type="body" idx="1"/>
          </p:nvPr>
        </p:nvSpPr>
        <p:spPr>
          <a:xfrm>
            <a:off x="718300" y="1181529"/>
            <a:ext cx="6761100" cy="3532521"/>
          </a:xfrm>
        </p:spPr>
        <p:txBody>
          <a:bodyPr/>
          <a:lstStyle/>
          <a:p>
            <a:r>
              <a:rPr lang="en-US" dirty="0"/>
              <a:t>Fonts:</a:t>
            </a:r>
          </a:p>
          <a:p>
            <a:endParaRPr lang="fr-FR" sz="1600" dirty="0"/>
          </a:p>
          <a:p>
            <a:r>
              <a:rPr lang="fr-FR" sz="1600" dirty="0"/>
              <a:t>Font </a:t>
            </a:r>
            <a:r>
              <a:rPr lang="fr-FR" sz="1600" dirty="0" err="1"/>
              <a:t>Squirrel</a:t>
            </a:r>
            <a:r>
              <a:rPr lang="fr-FR" sz="1600" dirty="0"/>
              <a:t>	</a:t>
            </a:r>
            <a:r>
              <a:rPr lang="fr-FR" sz="1600" dirty="0">
                <a:hlinkClick r:id="rId3"/>
              </a:rPr>
              <a:t>https://www.fontsquirrel.com/</a:t>
            </a:r>
            <a:endParaRPr lang="fr-FR" sz="1600" dirty="0"/>
          </a:p>
          <a:p>
            <a:endParaRPr lang="fr-FR" sz="1600" dirty="0"/>
          </a:p>
          <a:p>
            <a:pPr marL="76200" indent="0">
              <a:buNone/>
            </a:pPr>
            <a:endParaRPr lang="fr-FR" sz="1600" dirty="0"/>
          </a:p>
          <a:p>
            <a:r>
              <a:rPr lang="en-US" dirty="0"/>
              <a:t>POWERPOINT TEMPLATES:</a:t>
            </a:r>
          </a:p>
          <a:p>
            <a:endParaRPr lang="en-US" sz="1600" dirty="0"/>
          </a:p>
          <a:p>
            <a:r>
              <a:rPr lang="en-US" sz="1600" dirty="0"/>
              <a:t>Slide Carnival	</a:t>
            </a:r>
            <a:r>
              <a:rPr lang="x-none" sz="1600" dirty="0">
                <a:hlinkClick r:id="rId4">
                  <a:extLst>
                    <a:ext uri="{A12FA001-AC4F-418D-AE19-62706E023703}">
                      <ahyp:hlinkClr xmlns:ahyp="http://schemas.microsoft.com/office/drawing/2018/hyperlinkcolor" val="tx"/>
                    </a:ext>
                  </a:extLst>
                </a:hlinkClick>
              </a:rPr>
              <a:t>https://www.slidescarnival.com/</a:t>
            </a:r>
            <a:endParaRPr lang="x-none" sz="1600" dirty="0"/>
          </a:p>
          <a:p>
            <a:endParaRPr lang="en-CA" sz="1600" dirty="0"/>
          </a:p>
        </p:txBody>
      </p:sp>
    </p:spTree>
    <p:extLst>
      <p:ext uri="{BB962C8B-B14F-4D97-AF65-F5344CB8AC3E}">
        <p14:creationId xmlns:p14="http://schemas.microsoft.com/office/powerpoint/2010/main" val="338696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5110"/>
        <p:cNvGrpSpPr/>
        <p:nvPr/>
      </p:nvGrpSpPr>
      <p:grpSpPr>
        <a:xfrm>
          <a:off x="0" y="0"/>
          <a:ext cx="0" cy="0"/>
          <a:chOff x="0" y="0"/>
          <a:chExt cx="0" cy="0"/>
        </a:xfrm>
      </p:grpSpPr>
      <p:sp>
        <p:nvSpPr>
          <p:cNvPr id="5112" name="Google Shape;5112;p51"/>
          <p:cNvSpPr txBox="1"/>
          <p:nvPr/>
        </p:nvSpPr>
        <p:spPr>
          <a:xfrm>
            <a:off x="0" y="380144"/>
            <a:ext cx="9144000" cy="2096656"/>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8000" b="1" dirty="0">
                <a:solidFill>
                  <a:srgbClr val="434343"/>
                </a:solidFill>
                <a:latin typeface="MV Boli" panose="02000500030200090000" pitchFamily="2" charset="0"/>
                <a:ea typeface="Montserrat"/>
                <a:cs typeface="MV Boli" panose="02000500030200090000" pitchFamily="2" charset="0"/>
                <a:sym typeface="Montserrat"/>
              </a:rPr>
              <a:t>THANK YOU</a:t>
            </a:r>
            <a:endParaRPr sz="8000" b="1" dirty="0">
              <a:solidFill>
                <a:srgbClr val="434343"/>
              </a:solidFill>
              <a:latin typeface="MV Boli" panose="02000500030200090000" pitchFamily="2" charset="0"/>
              <a:ea typeface="Montserrat"/>
              <a:cs typeface="MV Boli" panose="02000500030200090000" pitchFamily="2" charset="0"/>
              <a:sym typeface="Montserra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112">
                                            <p:txEl>
                                              <p:pRg st="0" end="0"/>
                                            </p:txEl>
                                          </p:spTgt>
                                        </p:tgtEl>
                                        <p:attrNameLst>
                                          <p:attrName>style.visibility</p:attrName>
                                        </p:attrNameLst>
                                      </p:cBhvr>
                                      <p:to>
                                        <p:strVal val="visible"/>
                                      </p:to>
                                    </p:set>
                                    <p:anim calcmode="lin" valueType="num">
                                      <p:cBhvr>
                                        <p:cTn id="7" dur="1000" fill="hold"/>
                                        <p:tgtEl>
                                          <p:spTgt spid="51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11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11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1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5110"/>
        <p:cNvGrpSpPr/>
        <p:nvPr/>
      </p:nvGrpSpPr>
      <p:grpSpPr>
        <a:xfrm>
          <a:off x="0" y="0"/>
          <a:ext cx="0" cy="0"/>
          <a:chOff x="0" y="0"/>
          <a:chExt cx="0" cy="0"/>
        </a:xfrm>
      </p:grpSpPr>
      <p:sp>
        <p:nvSpPr>
          <p:cNvPr id="5112" name="Google Shape;5112;p51"/>
          <p:cNvSpPr txBox="1"/>
          <p:nvPr/>
        </p:nvSpPr>
        <p:spPr>
          <a:xfrm>
            <a:off x="0" y="380144"/>
            <a:ext cx="9144000" cy="2096656"/>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8000" b="1" dirty="0">
                <a:solidFill>
                  <a:srgbClr val="434343"/>
                </a:solidFill>
                <a:latin typeface="MV Boli" panose="02000500030200090000" pitchFamily="2" charset="0"/>
                <a:ea typeface="Montserrat"/>
                <a:cs typeface="MV Boli" panose="02000500030200090000" pitchFamily="2" charset="0"/>
                <a:sym typeface="Montserrat"/>
              </a:rPr>
              <a:t>THANK YOU</a:t>
            </a:r>
            <a:endParaRPr sz="8000" b="1" dirty="0">
              <a:solidFill>
                <a:srgbClr val="434343"/>
              </a:solidFill>
              <a:latin typeface="MV Boli" panose="02000500030200090000" pitchFamily="2" charset="0"/>
              <a:ea typeface="Montserrat"/>
              <a:cs typeface="MV Boli" panose="02000500030200090000" pitchFamily="2" charset="0"/>
              <a:sym typeface="Montserrat"/>
            </a:endParaRPr>
          </a:p>
        </p:txBody>
      </p:sp>
      <p:sp>
        <p:nvSpPr>
          <p:cNvPr id="4" name="Google Shape;5112;p51">
            <a:extLst>
              <a:ext uri="{FF2B5EF4-FFF2-40B4-BE49-F238E27FC236}">
                <a16:creationId xmlns:a16="http://schemas.microsoft.com/office/drawing/2014/main" id="{594A7E91-F916-D146-198F-E0C727969BBB}"/>
              </a:ext>
            </a:extLst>
          </p:cNvPr>
          <p:cNvSpPr txBox="1"/>
          <p:nvPr/>
        </p:nvSpPr>
        <p:spPr>
          <a:xfrm>
            <a:off x="0" y="1931542"/>
            <a:ext cx="9144000" cy="3030876"/>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7200" b="1" dirty="0">
                <a:solidFill>
                  <a:srgbClr val="434343"/>
                </a:solidFill>
                <a:latin typeface="MV Boli" panose="02000500030200090000" pitchFamily="2" charset="0"/>
                <a:cs typeface="MV Boli" panose="02000500030200090000" pitchFamily="2" charset="0"/>
                <a:sym typeface="Montserrat"/>
              </a:rPr>
              <a:t>QUESTIONS?</a:t>
            </a:r>
            <a:endParaRPr sz="7200" b="1" dirty="0">
              <a:solidFill>
                <a:srgbClr val="434343"/>
              </a:solidFill>
              <a:latin typeface="MV Boli" panose="02000500030200090000" pitchFamily="2" charset="0"/>
              <a:cs typeface="MV Boli" panose="02000500030200090000" pitchFamily="2" charset="0"/>
              <a:sym typeface="Montserrat"/>
            </a:endParaRPr>
          </a:p>
        </p:txBody>
      </p:sp>
    </p:spTree>
    <p:extLst>
      <p:ext uri="{BB962C8B-B14F-4D97-AF65-F5344CB8AC3E}">
        <p14:creationId xmlns:p14="http://schemas.microsoft.com/office/powerpoint/2010/main" val="268831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5110"/>
        <p:cNvGrpSpPr/>
        <p:nvPr/>
      </p:nvGrpSpPr>
      <p:grpSpPr>
        <a:xfrm>
          <a:off x="0" y="0"/>
          <a:ext cx="0" cy="0"/>
          <a:chOff x="0" y="0"/>
          <a:chExt cx="0" cy="0"/>
        </a:xfrm>
      </p:grpSpPr>
      <p:pic>
        <p:nvPicPr>
          <p:cNvPr id="5111" name="Google Shape;5111;p51">
            <a:hlinkClick r:id="rId3"/>
          </p:cNvPr>
          <p:cNvPicPr preferRelativeResize="0"/>
          <p:nvPr/>
        </p:nvPicPr>
        <p:blipFill rotWithShape="1">
          <a:blip r:embed="rId4">
            <a:alphaModFix/>
          </a:blip>
          <a:srcRect/>
          <a:stretch/>
        </p:blipFill>
        <p:spPr>
          <a:xfrm>
            <a:off x="3426425" y="1451225"/>
            <a:ext cx="2291150" cy="550600"/>
          </a:xfrm>
          <a:prstGeom prst="rect">
            <a:avLst/>
          </a:prstGeom>
          <a:noFill/>
          <a:ln>
            <a:noFill/>
          </a:ln>
        </p:spPr>
      </p:pic>
      <p:sp>
        <p:nvSpPr>
          <p:cNvPr id="5112" name="Google Shape;5112;p51"/>
          <p:cNvSpPr txBox="1"/>
          <p:nvPr/>
        </p:nvSpPr>
        <p:spPr>
          <a:xfrm>
            <a:off x="11061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b="1" dirty="0">
                <a:solidFill>
                  <a:srgbClr val="434343"/>
                </a:solidFill>
                <a:latin typeface="Montserrat"/>
                <a:ea typeface="Montserrat"/>
                <a:cs typeface="Montserrat"/>
                <a:sym typeface="Montserrat"/>
              </a:rPr>
              <a:t>Free templates for all your presentation needs</a:t>
            </a:r>
            <a:endParaRPr sz="1800" b="1" dirty="0">
              <a:solidFill>
                <a:srgbClr val="434343"/>
              </a:solidFill>
              <a:latin typeface="Montserrat"/>
              <a:ea typeface="Montserrat"/>
              <a:cs typeface="Montserrat"/>
              <a:sym typeface="Montserrat"/>
            </a:endParaRPr>
          </a:p>
        </p:txBody>
      </p:sp>
      <p:grpSp>
        <p:nvGrpSpPr>
          <p:cNvPr id="5113" name="Google Shape;5113;p51"/>
          <p:cNvGrpSpPr/>
          <p:nvPr/>
        </p:nvGrpSpPr>
        <p:grpSpPr>
          <a:xfrm>
            <a:off x="690575" y="3290132"/>
            <a:ext cx="7762851" cy="892418"/>
            <a:chOff x="801125" y="3213932"/>
            <a:chExt cx="7762851" cy="892418"/>
          </a:xfrm>
        </p:grpSpPr>
        <p:grpSp>
          <p:nvGrpSpPr>
            <p:cNvPr id="5114" name="Google Shape;5114;p51"/>
            <p:cNvGrpSpPr/>
            <p:nvPr/>
          </p:nvGrpSpPr>
          <p:grpSpPr>
            <a:xfrm>
              <a:off x="4845759" y="3213932"/>
              <a:ext cx="1695900" cy="892418"/>
              <a:chOff x="4845759" y="3213932"/>
              <a:chExt cx="1695900" cy="892418"/>
            </a:xfrm>
          </p:grpSpPr>
          <p:sp>
            <p:nvSpPr>
              <p:cNvPr id="5115" name="Google Shape;5115;p51"/>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5116" name="Google Shape;5116;p51"/>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5117" name="Google Shape;5117;p51"/>
            <p:cNvGrpSpPr/>
            <p:nvPr/>
          </p:nvGrpSpPr>
          <p:grpSpPr>
            <a:xfrm>
              <a:off x="2823442" y="3214222"/>
              <a:ext cx="1695900" cy="892128"/>
              <a:chOff x="2823442" y="3214222"/>
              <a:chExt cx="1695900" cy="892128"/>
            </a:xfrm>
          </p:grpSpPr>
          <p:sp>
            <p:nvSpPr>
              <p:cNvPr id="5118" name="Google Shape;5118;p51"/>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5119" name="Google Shape;5119;p51"/>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5120" name="Google Shape;5120;p51"/>
            <p:cNvGrpSpPr/>
            <p:nvPr/>
          </p:nvGrpSpPr>
          <p:grpSpPr>
            <a:xfrm>
              <a:off x="6868076" y="3213932"/>
              <a:ext cx="1695900" cy="892418"/>
              <a:chOff x="6868076" y="3213932"/>
              <a:chExt cx="1695900" cy="892418"/>
            </a:xfrm>
          </p:grpSpPr>
          <p:sp>
            <p:nvSpPr>
              <p:cNvPr id="5121" name="Google Shape;5121;p51"/>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5122" name="Google Shape;5122;p51"/>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5123" name="Google Shape;5123;p51"/>
            <p:cNvGrpSpPr/>
            <p:nvPr/>
          </p:nvGrpSpPr>
          <p:grpSpPr>
            <a:xfrm>
              <a:off x="801125" y="3214206"/>
              <a:ext cx="1695900" cy="892144"/>
              <a:chOff x="801125" y="3214206"/>
              <a:chExt cx="1695900" cy="892144"/>
            </a:xfrm>
          </p:grpSpPr>
          <p:sp>
            <p:nvSpPr>
              <p:cNvPr id="5124" name="Google Shape;5124;p51"/>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5125" name="Google Shape;5125;p51"/>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sp>
        <p:nvSpPr>
          <p:cNvPr id="2" name="TextBox 1">
            <a:extLst>
              <a:ext uri="{FF2B5EF4-FFF2-40B4-BE49-F238E27FC236}">
                <a16:creationId xmlns:a16="http://schemas.microsoft.com/office/drawing/2014/main" id="{03E6BE70-1CCA-059B-647A-BD114D39205A}"/>
              </a:ext>
            </a:extLst>
          </p:cNvPr>
          <p:cNvSpPr txBox="1"/>
          <p:nvPr/>
        </p:nvSpPr>
        <p:spPr>
          <a:xfrm>
            <a:off x="0" y="4405745"/>
            <a:ext cx="9144000" cy="523220"/>
          </a:xfrm>
          <a:prstGeom prst="rect">
            <a:avLst/>
          </a:prstGeom>
          <a:noFill/>
        </p:spPr>
        <p:txBody>
          <a:bodyPr wrap="square" rtlCol="0">
            <a:spAutoFit/>
          </a:bodyPr>
          <a:lstStyle/>
          <a:p>
            <a:pPr algn="ctr"/>
            <a:r>
              <a:rPr lang="x-none" dirty="0">
                <a:hlinkClick r:id="rId5"/>
              </a:rPr>
              <a:t>https://www.slidescarnival.com/</a:t>
            </a:r>
            <a:endParaRPr lang="x-none" dirty="0"/>
          </a:p>
          <a:p>
            <a:pPr algn="ctr"/>
            <a:endParaRPr lang="en-CA" dirty="0"/>
          </a:p>
        </p:txBody>
      </p:sp>
    </p:spTree>
    <p:extLst>
      <p:ext uri="{BB962C8B-B14F-4D97-AF65-F5344CB8AC3E}">
        <p14:creationId xmlns:p14="http://schemas.microsoft.com/office/powerpoint/2010/main" val="337938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5110"/>
        <p:cNvGrpSpPr/>
        <p:nvPr/>
      </p:nvGrpSpPr>
      <p:grpSpPr>
        <a:xfrm>
          <a:off x="0" y="0"/>
          <a:ext cx="0" cy="0"/>
          <a:chOff x="0" y="0"/>
          <a:chExt cx="0" cy="0"/>
        </a:xfrm>
      </p:grpSpPr>
      <p:sp>
        <p:nvSpPr>
          <p:cNvPr id="5112" name="Google Shape;5112;p51"/>
          <p:cNvSpPr txBox="1"/>
          <p:nvPr/>
        </p:nvSpPr>
        <p:spPr>
          <a:xfrm>
            <a:off x="0" y="380143"/>
            <a:ext cx="9144000" cy="4573993"/>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8000" b="1" dirty="0">
                <a:solidFill>
                  <a:srgbClr val="434343"/>
                </a:solidFill>
                <a:latin typeface="MV Boli" panose="02000500030200090000" pitchFamily="2" charset="0"/>
                <a:ea typeface="Montserrat"/>
                <a:cs typeface="MV Boli" panose="02000500030200090000" pitchFamily="2" charset="0"/>
                <a:sym typeface="Montserrat"/>
              </a:rPr>
              <a:t>THANK YOU</a:t>
            </a:r>
            <a:endParaRPr sz="8000" b="1" dirty="0">
              <a:solidFill>
                <a:srgbClr val="434343"/>
              </a:solidFill>
              <a:latin typeface="MV Boli" panose="02000500030200090000" pitchFamily="2" charset="0"/>
              <a:ea typeface="Montserrat"/>
              <a:cs typeface="MV Boli" panose="02000500030200090000" pitchFamily="2" charset="0"/>
              <a:sym typeface="Montserrat"/>
            </a:endParaRPr>
          </a:p>
        </p:txBody>
      </p:sp>
    </p:spTree>
    <p:extLst>
      <p:ext uri="{BB962C8B-B14F-4D97-AF65-F5344CB8AC3E}">
        <p14:creationId xmlns:p14="http://schemas.microsoft.com/office/powerpoint/2010/main" val="53551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pic>
        <p:nvPicPr>
          <p:cNvPr id="5" name="Picture 4">
            <a:extLst>
              <a:ext uri="{FF2B5EF4-FFF2-40B4-BE49-F238E27FC236}">
                <a16:creationId xmlns:a16="http://schemas.microsoft.com/office/drawing/2014/main" id="{624D961E-7F8F-EE80-F6AE-E04B82E06BCC}"/>
              </a:ext>
            </a:extLst>
          </p:cNvPr>
          <p:cNvPicPr>
            <a:picLocks noChangeAspect="1"/>
          </p:cNvPicPr>
          <p:nvPr/>
        </p:nvPicPr>
        <p:blipFill>
          <a:blip r:embed="rId3"/>
          <a:stretch>
            <a:fillRect/>
          </a:stretch>
        </p:blipFill>
        <p:spPr>
          <a:xfrm>
            <a:off x="487680" y="420432"/>
            <a:ext cx="5904860" cy="4143947"/>
          </a:xfrm>
          <a:prstGeom prst="rect">
            <a:avLst/>
          </a:prstGeom>
        </p:spPr>
      </p:pic>
    </p:spTree>
    <p:extLst>
      <p:ext uri="{BB962C8B-B14F-4D97-AF65-F5344CB8AC3E}">
        <p14:creationId xmlns:p14="http://schemas.microsoft.com/office/powerpoint/2010/main" val="371457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2" name="TextBox 1">
            <a:extLst>
              <a:ext uri="{FF2B5EF4-FFF2-40B4-BE49-F238E27FC236}">
                <a16:creationId xmlns:a16="http://schemas.microsoft.com/office/drawing/2014/main" id="{1FAB0E2B-3889-54DE-3871-FD8B47E5C568}"/>
              </a:ext>
            </a:extLst>
          </p:cNvPr>
          <p:cNvSpPr txBox="1"/>
          <p:nvPr/>
        </p:nvSpPr>
        <p:spPr>
          <a:xfrm>
            <a:off x="978384" y="195914"/>
            <a:ext cx="4536819" cy="523220"/>
          </a:xfrm>
          <a:prstGeom prst="rect">
            <a:avLst/>
          </a:prstGeom>
          <a:noFill/>
        </p:spPr>
        <p:txBody>
          <a:bodyPr wrap="none" rtlCol="0">
            <a:spAutoFit/>
          </a:bodyPr>
          <a:lstStyle/>
          <a:p>
            <a:r>
              <a:rPr lang="en-CA" sz="2800" b="1" dirty="0">
                <a:solidFill>
                  <a:schemeClr val="bg1"/>
                </a:solidFill>
              </a:rPr>
              <a:t>www.onwatergarden.com</a:t>
            </a:r>
          </a:p>
        </p:txBody>
      </p:sp>
      <p:pic>
        <p:nvPicPr>
          <p:cNvPr id="7" name="Picture 6">
            <a:extLst>
              <a:ext uri="{FF2B5EF4-FFF2-40B4-BE49-F238E27FC236}">
                <a16:creationId xmlns:a16="http://schemas.microsoft.com/office/drawing/2014/main" id="{D3C020F5-54D4-D827-F4C0-9134BFF7FCAD}"/>
              </a:ext>
            </a:extLst>
          </p:cNvPr>
          <p:cNvPicPr>
            <a:picLocks noChangeAspect="1"/>
          </p:cNvPicPr>
          <p:nvPr/>
        </p:nvPicPr>
        <p:blipFill>
          <a:blip r:embed="rId3"/>
          <a:stretch>
            <a:fillRect/>
          </a:stretch>
        </p:blipFill>
        <p:spPr>
          <a:xfrm>
            <a:off x="483813" y="1023577"/>
            <a:ext cx="6229448" cy="3551086"/>
          </a:xfrm>
          <a:prstGeom prst="rect">
            <a:avLst/>
          </a:prstGeom>
        </p:spPr>
      </p:pic>
    </p:spTree>
    <p:extLst>
      <p:ext uri="{BB962C8B-B14F-4D97-AF65-F5344CB8AC3E}">
        <p14:creationId xmlns:p14="http://schemas.microsoft.com/office/powerpoint/2010/main" val="325744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1" name="Google Shape;3841;p14"/>
          <p:cNvSpPr txBox="1">
            <a:spLocks noGrp="1"/>
          </p:cNvSpPr>
          <p:nvPr>
            <p:ph type="title"/>
          </p:nvPr>
        </p:nvSpPr>
        <p:spPr>
          <a:xfrm>
            <a:off x="718300" y="504225"/>
            <a:ext cx="6761100" cy="59910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What is Copyright?</a:t>
            </a:r>
            <a:endParaRPr dirty="0"/>
          </a:p>
        </p:txBody>
      </p:sp>
      <p:sp>
        <p:nvSpPr>
          <p:cNvPr id="3843" name="Google Shape;3843;p14"/>
          <p:cNvSpPr txBox="1">
            <a:spLocks noGrp="1"/>
          </p:cNvSpPr>
          <p:nvPr>
            <p:ph type="body" idx="1"/>
          </p:nvPr>
        </p:nvSpPr>
        <p:spPr>
          <a:xfrm>
            <a:off x="718300" y="1103326"/>
            <a:ext cx="6391416" cy="36168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US" sz="1400" b="1" dirty="0">
                <a:latin typeface="Titillium Web"/>
                <a:ea typeface="Titillium Web"/>
                <a:cs typeface="Titillium Web"/>
                <a:sym typeface="Titillium Web"/>
              </a:rPr>
              <a:t>Copyright is the legal ownership of intellectual property with the right to control its reproduction and distribution.</a:t>
            </a:r>
          </a:p>
          <a:p>
            <a:pPr marL="0" lvl="0" indent="0" algn="l" rtl="0">
              <a:spcBef>
                <a:spcPts val="600"/>
              </a:spcBef>
              <a:spcAft>
                <a:spcPts val="0"/>
              </a:spcAft>
              <a:buClr>
                <a:schemeClr val="dk1"/>
              </a:buClr>
              <a:buSzPts val="1100"/>
              <a:buFont typeface="Arial"/>
              <a:buNone/>
            </a:pPr>
            <a:endParaRPr lang="en-US" sz="1400" b="1" dirty="0">
              <a:latin typeface="Titillium Web"/>
              <a:ea typeface="Titillium Web"/>
              <a:cs typeface="Titillium Web"/>
              <a:sym typeface="Titillium Web"/>
            </a:endParaRPr>
          </a:p>
          <a:p>
            <a:pPr marL="0" lvl="0" indent="0" algn="l" rtl="0">
              <a:spcBef>
                <a:spcPts val="600"/>
              </a:spcBef>
              <a:spcAft>
                <a:spcPts val="0"/>
              </a:spcAft>
              <a:buClr>
                <a:schemeClr val="dk1"/>
              </a:buClr>
              <a:buSzPts val="1100"/>
              <a:buFont typeface="Arial"/>
              <a:buNone/>
            </a:pPr>
            <a:r>
              <a:rPr lang="en-US" sz="1400" b="1" dirty="0">
                <a:latin typeface="Titillium Web"/>
                <a:ea typeface="Titillium Web"/>
                <a:cs typeface="Titillium Web"/>
                <a:sym typeface="Titillium Web"/>
              </a:rPr>
              <a:t>A copyright is a type of intellectual property that gives its owner the exclusive legal right to copy, distribute, adapt, display, and perform a creative work.</a:t>
            </a:r>
          </a:p>
          <a:p>
            <a:pPr marL="0" lvl="0" indent="0" algn="l" rtl="0">
              <a:spcBef>
                <a:spcPts val="600"/>
              </a:spcBef>
              <a:spcAft>
                <a:spcPts val="0"/>
              </a:spcAft>
              <a:buClr>
                <a:schemeClr val="dk1"/>
              </a:buClr>
              <a:buSzPts val="1100"/>
              <a:buFont typeface="Arial"/>
              <a:buNone/>
            </a:pPr>
            <a:endParaRPr lang="en-US" sz="1400" b="1" dirty="0">
              <a:latin typeface="Titillium Web"/>
              <a:ea typeface="Titillium Web"/>
              <a:cs typeface="Titillium Web"/>
              <a:sym typeface="Titillium Web"/>
            </a:endParaRPr>
          </a:p>
          <a:p>
            <a:pPr marL="0" lvl="0" indent="0" algn="l" rtl="0">
              <a:spcBef>
                <a:spcPts val="600"/>
              </a:spcBef>
              <a:spcAft>
                <a:spcPts val="0"/>
              </a:spcAft>
              <a:buClr>
                <a:schemeClr val="dk1"/>
              </a:buClr>
              <a:buSzPts val="1100"/>
              <a:buFont typeface="Arial"/>
              <a:buNone/>
            </a:pPr>
            <a:r>
              <a:rPr lang="en-US" sz="1400" b="1" dirty="0">
                <a:latin typeface="Titillium Web"/>
                <a:ea typeface="Titillium Web"/>
                <a:cs typeface="Titillium Web"/>
                <a:sym typeface="Titillium Web"/>
              </a:rPr>
              <a:t>The act of creating original content means the content is automatically protected by copyright in the country of creation. </a:t>
            </a:r>
          </a:p>
          <a:p>
            <a:pPr marL="0" lvl="0" indent="0" algn="l" rtl="0">
              <a:spcBef>
                <a:spcPts val="600"/>
              </a:spcBef>
              <a:spcAft>
                <a:spcPts val="0"/>
              </a:spcAft>
              <a:buClr>
                <a:schemeClr val="dk1"/>
              </a:buClr>
              <a:buSzPts val="1100"/>
              <a:buFont typeface="Arial"/>
              <a:buNone/>
            </a:pPr>
            <a:endParaRPr lang="en-US" sz="1400" b="1" dirty="0">
              <a:latin typeface="Titillium Web"/>
              <a:ea typeface="Titillium Web"/>
              <a:cs typeface="Titillium Web"/>
              <a:sym typeface="Titillium Web"/>
            </a:endParaRPr>
          </a:p>
          <a:p>
            <a:pPr marL="0" lvl="0" indent="0" algn="l" rtl="0">
              <a:spcBef>
                <a:spcPts val="600"/>
              </a:spcBef>
              <a:spcAft>
                <a:spcPts val="0"/>
              </a:spcAft>
              <a:buClr>
                <a:schemeClr val="dk1"/>
              </a:buClr>
              <a:buSzPts val="1100"/>
              <a:buFont typeface="Arial"/>
              <a:buNone/>
            </a:pPr>
            <a:r>
              <a:rPr lang="en-US" sz="1400" b="1" dirty="0">
                <a:latin typeface="Titillium Web"/>
                <a:ea typeface="Titillium Web"/>
                <a:cs typeface="Titillium Web"/>
                <a:sym typeface="Titillium Web"/>
              </a:rPr>
              <a:t>Public Domain means any copyrights have been waived or expired. Any public domain material is unencumbered by copyright.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1" name="Google Shape;3841;p14"/>
          <p:cNvSpPr txBox="1">
            <a:spLocks noGrp="1"/>
          </p:cNvSpPr>
          <p:nvPr>
            <p:ph type="title"/>
          </p:nvPr>
        </p:nvSpPr>
        <p:spPr>
          <a:xfrm>
            <a:off x="718300" y="504225"/>
            <a:ext cx="6761100" cy="61032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Copyright in Canada and the World.</a:t>
            </a:r>
            <a:endParaRPr dirty="0"/>
          </a:p>
        </p:txBody>
      </p:sp>
      <p:sp>
        <p:nvSpPr>
          <p:cNvPr id="3842" name="Google Shape;3842;p14"/>
          <p:cNvSpPr txBox="1">
            <a:spLocks noGrp="1"/>
          </p:cNvSpPr>
          <p:nvPr>
            <p:ph type="body" idx="2"/>
          </p:nvPr>
        </p:nvSpPr>
        <p:spPr>
          <a:xfrm>
            <a:off x="640231" y="1114546"/>
            <a:ext cx="6391416" cy="3752177"/>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US" sz="1200" b="1" dirty="0">
                <a:latin typeface="Titillium Web"/>
                <a:ea typeface="Titillium Web"/>
                <a:cs typeface="Titillium Web"/>
                <a:sym typeface="Titillium Web"/>
              </a:rPr>
              <a:t>Copyright law varies from one country to another.</a:t>
            </a:r>
          </a:p>
          <a:p>
            <a:pPr marL="457200" lvl="1" indent="0">
              <a:spcBef>
                <a:spcPts val="600"/>
              </a:spcBef>
              <a:buClr>
                <a:schemeClr val="dk1"/>
              </a:buClr>
              <a:buSzPts val="1100"/>
              <a:buNone/>
            </a:pPr>
            <a:r>
              <a:rPr lang="en-US" sz="1200" dirty="0"/>
              <a:t>Most countries have copyright treaty agreements.</a:t>
            </a:r>
          </a:p>
          <a:p>
            <a:pPr marL="457200" lvl="1" indent="0">
              <a:spcBef>
                <a:spcPts val="600"/>
              </a:spcBef>
              <a:buClr>
                <a:schemeClr val="dk1"/>
              </a:buClr>
              <a:buSzPts val="1100"/>
              <a:buNone/>
            </a:pPr>
            <a:r>
              <a:rPr lang="en-US" sz="1200" dirty="0"/>
              <a:t>Copyright is defended under the offender’s country’s law, not the creator’s country’s law.</a:t>
            </a:r>
            <a:endParaRPr lang="en-US" sz="1200" b="1" dirty="0">
              <a:latin typeface="Titillium Web"/>
              <a:ea typeface="Titillium Web"/>
              <a:cs typeface="Titillium Web"/>
              <a:sym typeface="Titillium Web"/>
            </a:endParaRPr>
          </a:p>
          <a:p>
            <a:pPr marL="0" lvl="0" indent="0" algn="l" rtl="0">
              <a:spcBef>
                <a:spcPts val="600"/>
              </a:spcBef>
              <a:spcAft>
                <a:spcPts val="0"/>
              </a:spcAft>
              <a:buNone/>
            </a:pPr>
            <a:endParaRPr lang="en-US" sz="1200" b="1" dirty="0">
              <a:latin typeface="Titillium Web"/>
              <a:ea typeface="Titillium Web"/>
              <a:cs typeface="Titillium Web"/>
              <a:sym typeface="Titillium Web"/>
            </a:endParaRPr>
          </a:p>
          <a:p>
            <a:pPr marL="0" lvl="0" indent="0" algn="l" rtl="0">
              <a:spcBef>
                <a:spcPts val="600"/>
              </a:spcBef>
              <a:spcAft>
                <a:spcPts val="0"/>
              </a:spcAft>
              <a:buNone/>
            </a:pPr>
            <a:r>
              <a:rPr lang="en-US" sz="1200" b="1" dirty="0">
                <a:latin typeface="Titillium Web"/>
                <a:ea typeface="Titillium Web"/>
                <a:cs typeface="Titillium Web"/>
                <a:sym typeface="Titillium Web"/>
              </a:rPr>
              <a:t>Everything in Canada is protected by copyright automatically.</a:t>
            </a:r>
          </a:p>
          <a:p>
            <a:pPr marL="457200" lvl="1" indent="0">
              <a:buNone/>
            </a:pPr>
            <a:endParaRPr lang="en-US" sz="1200" dirty="0"/>
          </a:p>
          <a:p>
            <a:pPr marL="457200" lvl="1" indent="0">
              <a:buNone/>
            </a:pPr>
            <a:r>
              <a:rPr lang="en-US" sz="1200" dirty="0"/>
              <a:t>C.I.P.O - Canadian Intellectual Property Office.</a:t>
            </a:r>
          </a:p>
          <a:p>
            <a:pPr marL="457200" lvl="1" indent="0">
              <a:buNone/>
            </a:pPr>
            <a:endParaRPr lang="en-US" sz="1200" dirty="0"/>
          </a:p>
          <a:p>
            <a:pPr marL="457200" lvl="1" indent="0">
              <a:buNone/>
            </a:pPr>
            <a:r>
              <a:rPr lang="en-US" sz="1200" dirty="0"/>
              <a:t>Registration is not required. Fees run from $63 to $81.</a:t>
            </a:r>
          </a:p>
          <a:p>
            <a:pPr marL="457200" lvl="1" indent="0">
              <a:buNone/>
            </a:pPr>
            <a:endParaRPr lang="en-US" sz="1200" dirty="0"/>
          </a:p>
          <a:p>
            <a:pPr marL="457200" lvl="1" indent="0">
              <a:buNone/>
            </a:pPr>
            <a:r>
              <a:rPr lang="en-US" sz="1200" dirty="0"/>
              <a:t>When you register your copyright in Canada, you get a certificate of registration that you can use in court as evidence that you own the protected work.</a:t>
            </a:r>
          </a:p>
          <a:p>
            <a:pPr marL="457200" lvl="1" indent="0">
              <a:buNone/>
            </a:pPr>
            <a:endParaRPr lang="en-US" sz="1200" dirty="0"/>
          </a:p>
          <a:p>
            <a:pPr marL="457200" lvl="1" indent="0">
              <a:buNone/>
            </a:pPr>
            <a:r>
              <a:rPr lang="en-US" sz="1200" dirty="0"/>
              <a:t>Proof of creation and creation date is enough to defend copyright.</a:t>
            </a:r>
          </a:p>
          <a:p>
            <a:pPr marL="457200" lvl="1" indent="0">
              <a:buNone/>
            </a:pPr>
            <a:endParaRPr lang="en-US" sz="1200" dirty="0"/>
          </a:p>
          <a:p>
            <a:pPr marL="457200" lvl="1" indent="0">
              <a:buNone/>
            </a:pPr>
            <a:r>
              <a:rPr lang="en-US" sz="1200" dirty="0"/>
              <a:t>In Canada, protection expires at the end of the 70th year after the creator dies.</a:t>
            </a:r>
          </a:p>
          <a:p>
            <a:pPr marL="457200" lvl="1" indent="0">
              <a:buNone/>
            </a:pPr>
            <a:r>
              <a:rPr lang="en-US" sz="1200" dirty="0"/>
              <a:t>.</a:t>
            </a:r>
          </a:p>
          <a:p>
            <a:pPr marL="0" lvl="0" indent="0" algn="l" rtl="0">
              <a:spcBef>
                <a:spcPts val="600"/>
              </a:spcBef>
              <a:spcAft>
                <a:spcPts val="0"/>
              </a:spcAft>
              <a:buNone/>
            </a:pPr>
            <a:r>
              <a:rPr lang="en-US" sz="1200" dirty="0"/>
              <a:t>	</a:t>
            </a:r>
            <a:endParaRPr sz="1200" b="1" dirty="0"/>
          </a:p>
        </p:txBody>
      </p:sp>
    </p:spTree>
    <p:extLst>
      <p:ext uri="{BB962C8B-B14F-4D97-AF65-F5344CB8AC3E}">
        <p14:creationId xmlns:p14="http://schemas.microsoft.com/office/powerpoint/2010/main" val="372807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583058" y="690355"/>
            <a:ext cx="5268900" cy="7172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CREATIVE COMMONS</a:t>
            </a:r>
            <a:endParaRPr dirty="0"/>
          </a:p>
        </p:txBody>
      </p:sp>
      <p:sp>
        <p:nvSpPr>
          <p:cNvPr id="3859" name="Google Shape;3859;p16"/>
          <p:cNvSpPr txBox="1">
            <a:spLocks noGrp="1"/>
          </p:cNvSpPr>
          <p:nvPr>
            <p:ph type="subTitle" idx="1"/>
          </p:nvPr>
        </p:nvSpPr>
        <p:spPr>
          <a:xfrm>
            <a:off x="346751" y="1407560"/>
            <a:ext cx="5858839" cy="32260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is it?</a:t>
            </a:r>
          </a:p>
          <a:p>
            <a:pPr marL="0" lvl="0" indent="0" algn="l" rtl="0">
              <a:spcBef>
                <a:spcPts val="600"/>
              </a:spcBef>
              <a:spcAft>
                <a:spcPts val="0"/>
              </a:spcAft>
              <a:buClr>
                <a:schemeClr val="dk1"/>
              </a:buClr>
              <a:buSzPts val="1100"/>
              <a:buFont typeface="Arial"/>
              <a:buNone/>
            </a:pPr>
            <a:endParaRPr lang="en-US" sz="1200" b="1" dirty="0">
              <a:solidFill>
                <a:schemeClr val="dk1"/>
              </a:solidFill>
              <a:latin typeface="Titillium Web"/>
            </a:endParaRPr>
          </a:p>
          <a:p>
            <a:pPr marL="0" lvl="0" indent="0" algn="l" rtl="0">
              <a:spcBef>
                <a:spcPts val="600"/>
              </a:spcBef>
              <a:spcAft>
                <a:spcPts val="0"/>
              </a:spcAft>
              <a:buClr>
                <a:schemeClr val="dk1"/>
              </a:buClr>
              <a:buSzPts val="1100"/>
              <a:buFont typeface="Arial"/>
              <a:buNone/>
            </a:pPr>
            <a:r>
              <a:rPr lang="en-US" sz="1200" b="1" dirty="0">
                <a:solidFill>
                  <a:schemeClr val="dk1"/>
                </a:solidFill>
                <a:latin typeface="Titillium Web"/>
              </a:rPr>
              <a:t>Created by Lawrence Lessig in 2001 for the Expansion of "reasonable", flexible copyright. He is a legal scholar and professor of law at Harvard.</a:t>
            </a:r>
          </a:p>
          <a:p>
            <a:pPr marL="0" lvl="0" indent="0" algn="l" rtl="0">
              <a:spcBef>
                <a:spcPts val="600"/>
              </a:spcBef>
              <a:spcAft>
                <a:spcPts val="0"/>
              </a:spcAft>
              <a:buClr>
                <a:schemeClr val="dk1"/>
              </a:buClr>
              <a:buSzPts val="1100"/>
            </a:pPr>
            <a:endParaRPr lang="en-US" sz="1200" dirty="0">
              <a:solidFill>
                <a:schemeClr val="dk1"/>
              </a:solidFill>
            </a:endParaRPr>
          </a:p>
          <a:p>
            <a:pPr marL="0" indent="0">
              <a:spcBef>
                <a:spcPts val="600"/>
              </a:spcBef>
              <a:buClr>
                <a:schemeClr val="dk1"/>
              </a:buClr>
              <a:buSzPts val="1100"/>
            </a:pPr>
            <a:r>
              <a:rPr lang="en-US" sz="1200" b="1" dirty="0">
                <a:solidFill>
                  <a:schemeClr val="dk1"/>
                </a:solidFill>
                <a:latin typeface="Titillium Web"/>
              </a:rPr>
              <a:t>Creative Commons has 7 different licenses.</a:t>
            </a:r>
          </a:p>
          <a:p>
            <a:pPr marL="0" lvl="0" indent="0" algn="l" rtl="0">
              <a:spcBef>
                <a:spcPts val="600"/>
              </a:spcBef>
              <a:spcAft>
                <a:spcPts val="0"/>
              </a:spcAft>
              <a:buClr>
                <a:schemeClr val="dk1"/>
              </a:buClr>
              <a:buSzPts val="1100"/>
            </a:pPr>
            <a:endParaRPr lang="en-US" sz="1200" b="1" dirty="0">
              <a:solidFill>
                <a:schemeClr val="dk1"/>
              </a:solidFill>
              <a:latin typeface="Titillium Web"/>
            </a:endParaRPr>
          </a:p>
          <a:p>
            <a:pPr marL="0" lvl="0" indent="0" algn="l" rtl="0">
              <a:spcBef>
                <a:spcPts val="600"/>
              </a:spcBef>
              <a:spcAft>
                <a:spcPts val="0"/>
              </a:spcAft>
              <a:buClr>
                <a:schemeClr val="dk1"/>
              </a:buClr>
              <a:buSzPts val="1100"/>
            </a:pPr>
            <a:r>
              <a:rPr lang="en-US" sz="1200" b="1" dirty="0">
                <a:solidFill>
                  <a:schemeClr val="dk1"/>
                </a:solidFill>
                <a:latin typeface="Titillium Web"/>
              </a:rPr>
              <a:t>Creative Commons is a global standard which is recognized internationally under the current "V 4.0 International“.</a:t>
            </a:r>
          </a:p>
          <a:p>
            <a:pPr marL="0" lvl="0" indent="0" algn="l" rtl="0">
              <a:spcBef>
                <a:spcPts val="600"/>
              </a:spcBef>
              <a:spcAft>
                <a:spcPts val="0"/>
              </a:spcAft>
              <a:buClr>
                <a:schemeClr val="dk1"/>
              </a:buClr>
              <a:buSzPts val="1100"/>
            </a:pPr>
            <a:endParaRPr lang="en-US" sz="1200" b="1" dirty="0">
              <a:solidFill>
                <a:schemeClr val="dk1"/>
              </a:solidFill>
              <a:latin typeface="Titillium Web"/>
            </a:endParaRPr>
          </a:p>
          <a:p>
            <a:pPr marL="0" indent="0">
              <a:spcBef>
                <a:spcPts val="600"/>
              </a:spcBef>
              <a:buClr>
                <a:schemeClr val="dk1"/>
              </a:buClr>
              <a:buSzPts val="1100"/>
            </a:pPr>
            <a:r>
              <a:rPr lang="en-US" sz="1200" b="1" dirty="0">
                <a:solidFill>
                  <a:schemeClr val="dk1"/>
                </a:solidFill>
                <a:latin typeface="Titillium Web"/>
              </a:rPr>
              <a:t>Creative Commons Project Home Page: </a:t>
            </a:r>
            <a:r>
              <a:rPr lang="x-none" sz="1200" b="1" dirty="0">
                <a:solidFill>
                  <a:schemeClr val="bg2"/>
                </a:solidFill>
                <a:latin typeface="Titillium Web"/>
                <a:hlinkClick r:id="rId3">
                  <a:extLst>
                    <a:ext uri="{A12FA001-AC4F-418D-AE19-62706E023703}">
                      <ahyp:hlinkClr xmlns:ahyp="http://schemas.microsoft.com/office/drawing/2018/hyperlinkcolor" val="tx"/>
                    </a:ext>
                  </a:extLst>
                </a:hlinkClick>
              </a:rPr>
              <a:t>https://creativecommons.org/</a:t>
            </a:r>
            <a:endParaRPr lang="x-none" sz="1200" b="1" dirty="0">
              <a:solidFill>
                <a:schemeClr val="bg2"/>
              </a:solidFill>
              <a:latin typeface="Titillium Web"/>
            </a:endParaRPr>
          </a:p>
          <a:p>
            <a:pPr marL="0" lvl="0" indent="0" algn="l" rtl="0">
              <a:spcBef>
                <a:spcPts val="600"/>
              </a:spcBef>
              <a:spcAft>
                <a:spcPts val="0"/>
              </a:spcAft>
              <a:buClr>
                <a:schemeClr val="dk1"/>
              </a:buClr>
              <a:buSzPts val="1100"/>
            </a:pPr>
            <a:endParaRPr lang="en-US" sz="1200" b="1" dirty="0">
              <a:solidFill>
                <a:schemeClr val="dk1"/>
              </a:solidFill>
              <a:latin typeface="Titillium Web"/>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583058" y="690355"/>
            <a:ext cx="5268900" cy="7172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CREATIVE COMMONS</a:t>
            </a:r>
            <a:endParaRPr dirty="0"/>
          </a:p>
        </p:txBody>
      </p:sp>
      <p:sp>
        <p:nvSpPr>
          <p:cNvPr id="3859" name="Google Shape;3859;p16"/>
          <p:cNvSpPr txBox="1">
            <a:spLocks noGrp="1"/>
          </p:cNvSpPr>
          <p:nvPr>
            <p:ph type="subTitle" idx="1"/>
          </p:nvPr>
        </p:nvSpPr>
        <p:spPr>
          <a:xfrm>
            <a:off x="346751" y="1407560"/>
            <a:ext cx="5858839" cy="3349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Why?</a:t>
            </a:r>
          </a:p>
          <a:p>
            <a:pPr marL="0" lvl="0" indent="0" algn="l" rtl="0">
              <a:spcBef>
                <a:spcPts val="600"/>
              </a:spcBef>
              <a:spcAft>
                <a:spcPts val="0"/>
              </a:spcAft>
              <a:buClr>
                <a:schemeClr val="dk1"/>
              </a:buClr>
              <a:buSzPts val="1100"/>
              <a:buFont typeface="Arial"/>
              <a:buNone/>
            </a:pPr>
            <a:endParaRPr lang="en-US" sz="1200" b="1" dirty="0">
              <a:solidFill>
                <a:schemeClr val="dk1"/>
              </a:solidFill>
              <a:latin typeface="Titillium Web"/>
            </a:endParaRPr>
          </a:p>
          <a:p>
            <a:pPr marL="0" lvl="0" indent="0" algn="l" rtl="0">
              <a:spcBef>
                <a:spcPts val="600"/>
              </a:spcBef>
              <a:spcAft>
                <a:spcPts val="0"/>
              </a:spcAft>
              <a:buClr>
                <a:schemeClr val="dk1"/>
              </a:buClr>
              <a:buSzPts val="1100"/>
              <a:buFont typeface="Arial"/>
              <a:buNone/>
            </a:pPr>
            <a:r>
              <a:rPr lang="en-US" sz="1200" b="1" dirty="0">
                <a:solidFill>
                  <a:schemeClr val="dk1"/>
                </a:solidFill>
                <a:latin typeface="Titillium Web"/>
              </a:rPr>
              <a:t>We want to share our content, and we want others to also share our content. This drives traffic, increases followers, and helps build community.</a:t>
            </a:r>
          </a:p>
          <a:p>
            <a:pPr marL="0" lvl="0" indent="0" algn="l" rtl="0">
              <a:spcBef>
                <a:spcPts val="600"/>
              </a:spcBef>
              <a:spcAft>
                <a:spcPts val="0"/>
              </a:spcAft>
              <a:buClr>
                <a:schemeClr val="dk1"/>
              </a:buClr>
              <a:buSzPts val="1100"/>
              <a:buFont typeface="Arial"/>
              <a:buNone/>
            </a:pPr>
            <a:endParaRPr lang="en-US" sz="1200" b="1" dirty="0">
              <a:solidFill>
                <a:schemeClr val="dk1"/>
              </a:solidFill>
              <a:latin typeface="Titillium Web"/>
            </a:endParaRPr>
          </a:p>
          <a:p>
            <a:pPr marL="0" lvl="0" indent="0" algn="l" rtl="0">
              <a:spcBef>
                <a:spcPts val="600"/>
              </a:spcBef>
              <a:spcAft>
                <a:spcPts val="0"/>
              </a:spcAft>
              <a:buClr>
                <a:schemeClr val="dk1"/>
              </a:buClr>
              <a:buSzPts val="1100"/>
              <a:buFont typeface="Arial"/>
              <a:buNone/>
            </a:pPr>
            <a:r>
              <a:rPr lang="en-US" sz="1200" b="1" dirty="0">
                <a:solidFill>
                  <a:schemeClr val="dk1"/>
                </a:solidFill>
                <a:latin typeface="Titillium Web"/>
              </a:rPr>
              <a:t>By share I mean link to, repost on another service or platform, or broadcast.</a:t>
            </a:r>
          </a:p>
          <a:p>
            <a:pPr marL="0" lvl="0" indent="0" algn="l" rtl="0">
              <a:spcBef>
                <a:spcPts val="600"/>
              </a:spcBef>
              <a:spcAft>
                <a:spcPts val="0"/>
              </a:spcAft>
              <a:buClr>
                <a:schemeClr val="dk1"/>
              </a:buClr>
              <a:buSzPts val="1100"/>
              <a:buFont typeface="Arial"/>
              <a:buNone/>
            </a:pPr>
            <a:endParaRPr lang="en-US" sz="1200" b="1" dirty="0">
              <a:solidFill>
                <a:schemeClr val="dk1"/>
              </a:solidFill>
              <a:latin typeface="Titillium Web"/>
            </a:endParaRPr>
          </a:p>
          <a:p>
            <a:pPr marL="0" lvl="0" indent="0" algn="l" rtl="0">
              <a:spcBef>
                <a:spcPts val="600"/>
              </a:spcBef>
              <a:spcAft>
                <a:spcPts val="0"/>
              </a:spcAft>
              <a:buClr>
                <a:schemeClr val="dk1"/>
              </a:buClr>
              <a:buSzPts val="1100"/>
              <a:buFont typeface="Arial"/>
              <a:buNone/>
            </a:pPr>
            <a:r>
              <a:rPr lang="en-US" sz="1200" b="1" dirty="0">
                <a:solidFill>
                  <a:schemeClr val="dk1"/>
                </a:solidFill>
                <a:latin typeface="Titillium Web"/>
              </a:rPr>
              <a:t>We also want to maintain control over how our content is shared by others.</a:t>
            </a:r>
          </a:p>
          <a:p>
            <a:pPr marL="0" lvl="0" indent="0" algn="l" rtl="0">
              <a:spcBef>
                <a:spcPts val="600"/>
              </a:spcBef>
              <a:spcAft>
                <a:spcPts val="0"/>
              </a:spcAft>
              <a:buClr>
                <a:schemeClr val="dk1"/>
              </a:buClr>
              <a:buSzPts val="1100"/>
            </a:pPr>
            <a:endParaRPr lang="en-US" sz="1200" b="1" dirty="0">
              <a:solidFill>
                <a:schemeClr val="dk1"/>
              </a:solidFill>
              <a:latin typeface="Titillium Web"/>
            </a:endParaRPr>
          </a:p>
          <a:p>
            <a:pPr marL="0" lvl="0" indent="0" algn="l" rtl="0">
              <a:spcBef>
                <a:spcPts val="600"/>
              </a:spcBef>
              <a:spcAft>
                <a:spcPts val="0"/>
              </a:spcAft>
              <a:buClr>
                <a:schemeClr val="dk1"/>
              </a:buClr>
              <a:buSzPts val="1100"/>
            </a:pPr>
            <a:r>
              <a:rPr lang="en-US" sz="1200" b="1" dirty="0">
                <a:solidFill>
                  <a:schemeClr val="dk1"/>
                </a:solidFill>
                <a:latin typeface="Titillium Web"/>
              </a:rPr>
              <a:t>It is easy to claim a Creative Commons Copyright License.</a:t>
            </a:r>
          </a:p>
          <a:p>
            <a:pPr marL="0" lvl="0" indent="0" algn="l" rtl="0">
              <a:spcBef>
                <a:spcPts val="600"/>
              </a:spcBef>
              <a:spcAft>
                <a:spcPts val="0"/>
              </a:spcAft>
              <a:buClr>
                <a:schemeClr val="dk1"/>
              </a:buClr>
              <a:buSzPts val="1100"/>
            </a:pPr>
            <a:endParaRPr lang="en-US" sz="1200" b="1" dirty="0">
              <a:solidFill>
                <a:schemeClr val="dk1"/>
              </a:solidFill>
              <a:latin typeface="Titillium Web"/>
            </a:endParaRPr>
          </a:p>
          <a:p>
            <a:pPr marL="0" lvl="0" indent="0" algn="l" rtl="0">
              <a:spcBef>
                <a:spcPts val="600"/>
              </a:spcBef>
              <a:spcAft>
                <a:spcPts val="0"/>
              </a:spcAft>
              <a:buClr>
                <a:schemeClr val="dk1"/>
              </a:buClr>
              <a:buSzPts val="1100"/>
            </a:pPr>
            <a:r>
              <a:rPr lang="en-US" sz="1200" b="1" dirty="0">
                <a:solidFill>
                  <a:schemeClr val="dk1"/>
                </a:solidFill>
                <a:latin typeface="Titillium Web"/>
              </a:rPr>
              <a:t>You simply declare Creative Commons and which of the licenses you use.</a:t>
            </a:r>
          </a:p>
          <a:p>
            <a:pPr marL="0" lvl="0" indent="0" algn="l" rtl="0">
              <a:spcBef>
                <a:spcPts val="600"/>
              </a:spcBef>
              <a:spcAft>
                <a:spcPts val="0"/>
              </a:spcAft>
              <a:buClr>
                <a:schemeClr val="dk1"/>
              </a:buClr>
              <a:buSzPts val="1100"/>
            </a:pPr>
            <a:endParaRPr lang="en-US" sz="1200" b="1" dirty="0">
              <a:solidFill>
                <a:schemeClr val="dk1"/>
              </a:solidFill>
              <a:latin typeface="Titillium Web"/>
            </a:endParaRPr>
          </a:p>
        </p:txBody>
      </p:sp>
    </p:spTree>
    <p:extLst>
      <p:ext uri="{BB962C8B-B14F-4D97-AF65-F5344CB8AC3E}">
        <p14:creationId xmlns:p14="http://schemas.microsoft.com/office/powerpoint/2010/main" val="370127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324952" y="390419"/>
            <a:ext cx="5970050" cy="21813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t>CREATIVE COMMONS COPYRIGHT</a:t>
            </a:r>
            <a:br>
              <a:rPr lang="en" sz="3600" b="1" dirty="0"/>
            </a:br>
            <a:r>
              <a:rPr lang="en" sz="3600" b="1" dirty="0"/>
              <a:t>GIVES YOU FULL CONTROL OF YOUR CONTENT.</a:t>
            </a:r>
            <a:endParaRPr sz="3600" b="1" dirty="0"/>
          </a:p>
        </p:txBody>
      </p:sp>
      <p:sp>
        <p:nvSpPr>
          <p:cNvPr id="5" name="Google Shape;3858;p16">
            <a:extLst>
              <a:ext uri="{FF2B5EF4-FFF2-40B4-BE49-F238E27FC236}">
                <a16:creationId xmlns:a16="http://schemas.microsoft.com/office/drawing/2014/main" id="{8758DD00-985E-5E39-65DB-4DF6434CEF46}"/>
              </a:ext>
            </a:extLst>
          </p:cNvPr>
          <p:cNvSpPr txBox="1">
            <a:spLocks/>
          </p:cNvSpPr>
          <p:nvPr/>
        </p:nvSpPr>
        <p:spPr>
          <a:xfrm>
            <a:off x="477352" y="2894340"/>
            <a:ext cx="5970050" cy="18587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800"/>
              <a:buFont typeface="Dosis ExtraLight"/>
              <a:buNone/>
              <a:defRPr sz="4800" b="0" i="0" u="none" strike="noStrike" cap="none">
                <a:solidFill>
                  <a:schemeClr val="dk2"/>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2"/>
              </a:buClr>
              <a:buSzPts val="4800"/>
              <a:buFont typeface="Dosis ExtraLight"/>
              <a:buNone/>
              <a:defRPr sz="4800" b="0" i="0" u="none" strike="noStrike" cap="none">
                <a:solidFill>
                  <a:schemeClr val="dk2"/>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2"/>
              </a:buClr>
              <a:buSzPts val="4800"/>
              <a:buFont typeface="Dosis ExtraLight"/>
              <a:buNone/>
              <a:defRPr sz="4800" b="0" i="0" u="none" strike="noStrike" cap="none">
                <a:solidFill>
                  <a:schemeClr val="dk2"/>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2"/>
              </a:buClr>
              <a:buSzPts val="4800"/>
              <a:buFont typeface="Dosis ExtraLight"/>
              <a:buNone/>
              <a:defRPr sz="4800" b="0" i="0" u="none" strike="noStrike" cap="none">
                <a:solidFill>
                  <a:schemeClr val="dk2"/>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2"/>
              </a:buClr>
              <a:buSzPts val="4800"/>
              <a:buFont typeface="Dosis ExtraLight"/>
              <a:buNone/>
              <a:defRPr sz="4800" b="0" i="0" u="none" strike="noStrike" cap="none">
                <a:solidFill>
                  <a:schemeClr val="dk2"/>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2"/>
              </a:buClr>
              <a:buSzPts val="4800"/>
              <a:buFont typeface="Dosis ExtraLight"/>
              <a:buNone/>
              <a:defRPr sz="4800" b="0" i="0" u="none" strike="noStrike" cap="none">
                <a:solidFill>
                  <a:schemeClr val="dk2"/>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2"/>
              </a:buClr>
              <a:buSzPts val="4800"/>
              <a:buFont typeface="Dosis ExtraLight"/>
              <a:buNone/>
              <a:defRPr sz="4800" b="0" i="0" u="none" strike="noStrike" cap="none">
                <a:solidFill>
                  <a:schemeClr val="dk2"/>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2"/>
              </a:buClr>
              <a:buSzPts val="4800"/>
              <a:buFont typeface="Dosis ExtraLight"/>
              <a:buNone/>
              <a:defRPr sz="4800" b="0" i="0" u="none" strike="noStrike" cap="none">
                <a:solidFill>
                  <a:schemeClr val="dk2"/>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2"/>
              </a:buClr>
              <a:buSzPts val="4800"/>
              <a:buFont typeface="Dosis ExtraLight"/>
              <a:buNone/>
              <a:defRPr sz="4800" b="0" i="0" u="none" strike="noStrike" cap="none">
                <a:solidFill>
                  <a:schemeClr val="dk2"/>
                </a:solidFill>
                <a:latin typeface="Dosis ExtraLight"/>
                <a:ea typeface="Dosis ExtraLight"/>
                <a:cs typeface="Dosis ExtraLight"/>
                <a:sym typeface="Dosis ExtraLight"/>
              </a:defRPr>
            </a:lvl9pPr>
          </a:lstStyle>
          <a:p>
            <a:pPr algn="ctr"/>
            <a:r>
              <a:rPr lang="en-US" sz="3600" b="1" dirty="0"/>
              <a:t>AND CAN KEEP YOU OUT OF TROUBLE!</a:t>
            </a:r>
          </a:p>
        </p:txBody>
      </p:sp>
    </p:spTree>
    <p:extLst>
      <p:ext uri="{BB962C8B-B14F-4D97-AF65-F5344CB8AC3E}">
        <p14:creationId xmlns:p14="http://schemas.microsoft.com/office/powerpoint/2010/main" val="45856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TotalTime>
  <Words>2818</Words>
  <Application>Microsoft Office PowerPoint</Application>
  <PresentationFormat>On-screen Show (16:9)</PresentationFormat>
  <Paragraphs>266</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Titillium Web Light</vt:lpstr>
      <vt:lpstr>Dosis ExtraLight</vt:lpstr>
      <vt:lpstr>Arial</vt:lpstr>
      <vt:lpstr>Montserrat</vt:lpstr>
      <vt:lpstr>MV Boli</vt:lpstr>
      <vt:lpstr>Titillium Web</vt:lpstr>
      <vt:lpstr>Dosis</vt:lpstr>
      <vt:lpstr>Mowbray template</vt:lpstr>
      <vt:lpstr>COPYRIGHT  A Quick Overview</vt:lpstr>
      <vt:lpstr>PowerPoint Presentation</vt:lpstr>
      <vt:lpstr>PowerPoint Presentation</vt:lpstr>
      <vt:lpstr>PowerPoint Presentation</vt:lpstr>
      <vt:lpstr>What is Copyright?</vt:lpstr>
      <vt:lpstr>Copyright in Canada and the World.</vt:lpstr>
      <vt:lpstr>CREATIVE COMMONS</vt:lpstr>
      <vt:lpstr>CREATIVE COMMONS</vt:lpstr>
      <vt:lpstr>CREATIVE COMMONS COPYRIGHT GIVES YOU FULL CONTROL OF YOUR CONTENT.</vt:lpstr>
      <vt:lpstr>LICENSES.</vt:lpstr>
      <vt:lpstr>CC BY - Attribution</vt:lpstr>
      <vt:lpstr>CC SA - Share Alike</vt:lpstr>
      <vt:lpstr>CC NC - Non-Commercial</vt:lpstr>
      <vt:lpstr>CC ND – No Derivatives</vt:lpstr>
      <vt:lpstr>CC 0 - (CC Zero) Public Domain</vt:lpstr>
      <vt:lpstr>CC BY   CC BY-SA   CC BY-NC   CC BY-NC-SA   CC BY-ND   CC BY-NC-ND    CC0</vt:lpstr>
      <vt:lpstr>Video Content Provided by: Cliff Robertson  Creative commons music is:  Drops of H20 (The Filtered Water Treatment) by J. Lang (feat. Airtone) Courtesy of www.ccmixter.org  All video content is property of Greater Toronto Water Garden &amp; Horticultural Society.  This work is copyright.  Creative Commons: Attribution, Non-Commercial, No Derivatives, Share Alike.    V 4.0 International    ©2024  </vt:lpstr>
      <vt:lpstr>PowerPoint Presentation</vt:lpstr>
      <vt:lpstr>PowerPoint Presentation</vt:lpstr>
      <vt:lpstr>PowerPoint Presentation</vt:lpstr>
      <vt:lpstr>PowerPoint Presentation</vt:lpstr>
      <vt:lpstr>Where to get CC Content</vt:lpstr>
      <vt:lpstr>PowerPoint Presentation</vt:lpstr>
      <vt:lpstr>Where to get CC Content</vt:lpstr>
      <vt:lpstr>Where to get CC Content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Cliff</dc:creator>
  <cp:lastModifiedBy>Cliff Robertson</cp:lastModifiedBy>
  <cp:revision>26</cp:revision>
  <dcterms:modified xsi:type="dcterms:W3CDTF">2024-10-26T16:26:37Z</dcterms:modified>
</cp:coreProperties>
</file>